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4"/>
  </p:notesMasterIdLst>
  <p:handoutMasterIdLst>
    <p:handoutMasterId r:id="rId15"/>
  </p:handoutMasterIdLst>
  <p:sldIdLst>
    <p:sldId id="256" r:id="rId2"/>
    <p:sldId id="258" r:id="rId3"/>
    <p:sldId id="314" r:id="rId4"/>
    <p:sldId id="271" r:id="rId5"/>
    <p:sldId id="266" r:id="rId6"/>
    <p:sldId id="322" r:id="rId7"/>
    <p:sldId id="309" r:id="rId8"/>
    <p:sldId id="318" r:id="rId9"/>
    <p:sldId id="321" r:id="rId10"/>
    <p:sldId id="323" r:id="rId11"/>
    <p:sldId id="319" r:id="rId12"/>
    <p:sldId id="317" r:id="rId13"/>
  </p:sldIdLst>
  <p:sldSz cx="9144000" cy="6858000" type="screen4x3"/>
  <p:notesSz cx="7010400" cy="9296400"/>
  <p:defaultTextStyle>
    <a:defPPr>
      <a:defRPr lang="en-US"/>
    </a:defPPr>
    <a:lvl1pPr algn="l" defTabSz="457200" rtl="0" fontAlgn="base">
      <a:spcBef>
        <a:spcPct val="0"/>
      </a:spcBef>
      <a:spcAft>
        <a:spcPct val="0"/>
      </a:spcAft>
      <a:defRPr sz="2400" kern="1200">
        <a:solidFill>
          <a:schemeClr val="tx1"/>
        </a:solidFill>
        <a:latin typeface="Arial" charset="0"/>
        <a:ea typeface="ＭＳ Ｐゴシック" pitchFamily="-108" charset="-128"/>
        <a:cs typeface="+mn-cs"/>
      </a:defRPr>
    </a:lvl1pPr>
    <a:lvl2pPr marL="457200" algn="l" defTabSz="457200" rtl="0" fontAlgn="base">
      <a:spcBef>
        <a:spcPct val="0"/>
      </a:spcBef>
      <a:spcAft>
        <a:spcPct val="0"/>
      </a:spcAft>
      <a:defRPr sz="2400" kern="1200">
        <a:solidFill>
          <a:schemeClr val="tx1"/>
        </a:solidFill>
        <a:latin typeface="Arial" charset="0"/>
        <a:ea typeface="ＭＳ Ｐゴシック" pitchFamily="-108" charset="-128"/>
        <a:cs typeface="+mn-cs"/>
      </a:defRPr>
    </a:lvl2pPr>
    <a:lvl3pPr marL="914400" algn="l" defTabSz="457200" rtl="0" fontAlgn="base">
      <a:spcBef>
        <a:spcPct val="0"/>
      </a:spcBef>
      <a:spcAft>
        <a:spcPct val="0"/>
      </a:spcAft>
      <a:defRPr sz="2400" kern="1200">
        <a:solidFill>
          <a:schemeClr val="tx1"/>
        </a:solidFill>
        <a:latin typeface="Arial" charset="0"/>
        <a:ea typeface="ＭＳ Ｐゴシック" pitchFamily="-108" charset="-128"/>
        <a:cs typeface="+mn-cs"/>
      </a:defRPr>
    </a:lvl3pPr>
    <a:lvl4pPr marL="1371600" algn="l" defTabSz="457200" rtl="0" fontAlgn="base">
      <a:spcBef>
        <a:spcPct val="0"/>
      </a:spcBef>
      <a:spcAft>
        <a:spcPct val="0"/>
      </a:spcAft>
      <a:defRPr sz="2400" kern="1200">
        <a:solidFill>
          <a:schemeClr val="tx1"/>
        </a:solidFill>
        <a:latin typeface="Arial" charset="0"/>
        <a:ea typeface="ＭＳ Ｐゴシック" pitchFamily="-108" charset="-128"/>
        <a:cs typeface="+mn-cs"/>
      </a:defRPr>
    </a:lvl4pPr>
    <a:lvl5pPr marL="1828800" algn="l" defTabSz="457200" rtl="0" fontAlgn="base">
      <a:spcBef>
        <a:spcPct val="0"/>
      </a:spcBef>
      <a:spcAft>
        <a:spcPct val="0"/>
      </a:spcAft>
      <a:defRPr sz="2400" kern="1200">
        <a:solidFill>
          <a:schemeClr val="tx1"/>
        </a:solidFill>
        <a:latin typeface="Arial" charset="0"/>
        <a:ea typeface="ＭＳ Ｐゴシック" pitchFamily="-108" charset="-128"/>
        <a:cs typeface="+mn-cs"/>
      </a:defRPr>
    </a:lvl5pPr>
    <a:lvl6pPr marL="2286000" algn="l" defTabSz="914400" rtl="0" eaLnBrk="1" latinLnBrk="0" hangingPunct="1">
      <a:defRPr sz="2400" kern="1200">
        <a:solidFill>
          <a:schemeClr val="tx1"/>
        </a:solidFill>
        <a:latin typeface="Arial" charset="0"/>
        <a:ea typeface="ＭＳ Ｐゴシック" pitchFamily="-108" charset="-128"/>
        <a:cs typeface="+mn-cs"/>
      </a:defRPr>
    </a:lvl6pPr>
    <a:lvl7pPr marL="2743200" algn="l" defTabSz="914400" rtl="0" eaLnBrk="1" latinLnBrk="0" hangingPunct="1">
      <a:defRPr sz="2400" kern="1200">
        <a:solidFill>
          <a:schemeClr val="tx1"/>
        </a:solidFill>
        <a:latin typeface="Arial" charset="0"/>
        <a:ea typeface="ＭＳ Ｐゴシック" pitchFamily="-108" charset="-128"/>
        <a:cs typeface="+mn-cs"/>
      </a:defRPr>
    </a:lvl7pPr>
    <a:lvl8pPr marL="3200400" algn="l" defTabSz="914400" rtl="0" eaLnBrk="1" latinLnBrk="0" hangingPunct="1">
      <a:defRPr sz="2400" kern="1200">
        <a:solidFill>
          <a:schemeClr val="tx1"/>
        </a:solidFill>
        <a:latin typeface="Arial" charset="0"/>
        <a:ea typeface="ＭＳ Ｐゴシック" pitchFamily="-108" charset="-128"/>
        <a:cs typeface="+mn-cs"/>
      </a:defRPr>
    </a:lvl8pPr>
    <a:lvl9pPr marL="3657600" algn="l" defTabSz="914400" rtl="0" eaLnBrk="1" latinLnBrk="0" hangingPunct="1">
      <a:defRPr sz="2400" kern="1200">
        <a:solidFill>
          <a:schemeClr val="tx1"/>
        </a:solidFill>
        <a:latin typeface="Arial" charset="0"/>
        <a:ea typeface="ＭＳ Ｐゴシック" pitchFamily="-108"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03030"/>
    <a:srgbClr val="CFDFC7"/>
    <a:srgbClr val="3464F2"/>
    <a:srgbClr val="595959"/>
    <a:srgbClr val="F0B400"/>
    <a:srgbClr val="E9AE00"/>
    <a:srgbClr val="FD9404"/>
    <a:srgbClr val="FDBD00"/>
    <a:srgbClr val="0058A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horzBarState="maximized">
    <p:restoredLeft sz="17583" autoAdjust="0"/>
    <p:restoredTop sz="54195" autoAdjust="0"/>
  </p:normalViewPr>
  <p:slideViewPr>
    <p:cSldViewPr snapToGrid="0" snapToObjects="1">
      <p:cViewPr>
        <p:scale>
          <a:sx n="70" d="100"/>
          <a:sy n="70" d="100"/>
        </p:scale>
        <p:origin x="-132" y="-198"/>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0"/>
            <a:ext cx="3037840" cy="464820"/>
          </a:xfrm>
          <a:prstGeom prst="rect">
            <a:avLst/>
          </a:prstGeom>
        </p:spPr>
        <p:txBody>
          <a:bodyPr vert="horz" wrap="square" lIns="92958" tIns="46479" rIns="92958" bIns="46479" numCol="1" anchor="t" anchorCtr="0" compatLnSpc="1">
            <a:prstTxWarp prst="textNoShape">
              <a:avLst/>
            </a:prstTxWarp>
          </a:bodyPr>
          <a:lstStyle>
            <a:lvl1pPr>
              <a:defRPr sz="1200" dirty="0">
                <a:latin typeface="Arial" charset="0"/>
                <a:ea typeface="ＭＳ Ｐゴシック" charset="-128"/>
                <a:cs typeface="ＭＳ Ｐゴシック" charset="-128"/>
              </a:defRPr>
            </a:lvl1pPr>
          </a:lstStyle>
          <a:p>
            <a:pPr>
              <a:defRPr/>
            </a:pPr>
            <a:endParaRPr lang="en-US"/>
          </a:p>
        </p:txBody>
      </p:sp>
      <p:sp>
        <p:nvSpPr>
          <p:cNvPr id="3" name="Date Placeholder 2"/>
          <p:cNvSpPr>
            <a:spLocks noGrp="1"/>
          </p:cNvSpPr>
          <p:nvPr>
            <p:ph type="dt" sz="quarter" idx="1"/>
          </p:nvPr>
        </p:nvSpPr>
        <p:spPr>
          <a:xfrm>
            <a:off x="3970939" y="0"/>
            <a:ext cx="3037840" cy="464820"/>
          </a:xfrm>
          <a:prstGeom prst="rect">
            <a:avLst/>
          </a:prstGeom>
        </p:spPr>
        <p:txBody>
          <a:bodyPr vert="horz" wrap="square" lIns="92958" tIns="46479" rIns="92958" bIns="46479" numCol="1" anchor="t" anchorCtr="0" compatLnSpc="1">
            <a:prstTxWarp prst="textNoShape">
              <a:avLst/>
            </a:prstTxWarp>
          </a:bodyPr>
          <a:lstStyle>
            <a:lvl1pPr algn="r">
              <a:defRPr sz="1200"/>
            </a:lvl1pPr>
          </a:lstStyle>
          <a:p>
            <a:pPr>
              <a:defRPr/>
            </a:pPr>
            <a:fld id="{692CF20A-BA0B-471D-A26E-016E9F451FFC}" type="datetime1">
              <a:rPr lang="en-US"/>
              <a:pPr>
                <a:defRPr/>
              </a:pPr>
              <a:t>8/10/2011</a:t>
            </a:fld>
            <a:endParaRPr lang="en-US" dirty="0"/>
          </a:p>
        </p:txBody>
      </p:sp>
      <p:sp>
        <p:nvSpPr>
          <p:cNvPr id="4" name="Footer Placeholder 3"/>
          <p:cNvSpPr>
            <a:spLocks noGrp="1"/>
          </p:cNvSpPr>
          <p:nvPr>
            <p:ph type="ftr" sz="quarter" idx="2"/>
          </p:nvPr>
        </p:nvSpPr>
        <p:spPr>
          <a:xfrm>
            <a:off x="2" y="8829967"/>
            <a:ext cx="3037840" cy="464820"/>
          </a:xfrm>
          <a:prstGeom prst="rect">
            <a:avLst/>
          </a:prstGeom>
        </p:spPr>
        <p:txBody>
          <a:bodyPr vert="horz" wrap="square" lIns="92958" tIns="46479" rIns="92958" bIns="46479" numCol="1" anchor="b" anchorCtr="0" compatLnSpc="1">
            <a:prstTxWarp prst="textNoShape">
              <a:avLst/>
            </a:prstTxWarp>
          </a:bodyPr>
          <a:lstStyle>
            <a:lvl1pPr>
              <a:defRPr sz="1200" dirty="0">
                <a:latin typeface="Arial" charset="0"/>
                <a:ea typeface="ＭＳ Ｐゴシック" charset="-128"/>
                <a:cs typeface="ＭＳ Ｐゴシック" charset="-128"/>
              </a:defRPr>
            </a:lvl1pPr>
          </a:lstStyle>
          <a:p>
            <a:pPr>
              <a:defRPr/>
            </a:pPr>
            <a:endParaRPr lang="en-US"/>
          </a:p>
        </p:txBody>
      </p:sp>
      <p:sp>
        <p:nvSpPr>
          <p:cNvPr id="5" name="Slide Number Placeholder 4"/>
          <p:cNvSpPr>
            <a:spLocks noGrp="1"/>
          </p:cNvSpPr>
          <p:nvPr>
            <p:ph type="sldNum" sz="quarter" idx="3"/>
          </p:nvPr>
        </p:nvSpPr>
        <p:spPr>
          <a:xfrm>
            <a:off x="3970939" y="8829967"/>
            <a:ext cx="3037840" cy="464820"/>
          </a:xfrm>
          <a:prstGeom prst="rect">
            <a:avLst/>
          </a:prstGeom>
        </p:spPr>
        <p:txBody>
          <a:bodyPr vert="horz" wrap="square" lIns="92958" tIns="46479" rIns="92958" bIns="46479" numCol="1" anchor="b" anchorCtr="0" compatLnSpc="1">
            <a:prstTxWarp prst="textNoShape">
              <a:avLst/>
            </a:prstTxWarp>
          </a:bodyPr>
          <a:lstStyle>
            <a:lvl1pPr algn="r">
              <a:defRPr sz="1200"/>
            </a:lvl1pPr>
          </a:lstStyle>
          <a:p>
            <a:pPr>
              <a:defRPr/>
            </a:pPr>
            <a:fld id="{6DD83667-3DF7-4430-A610-DFA7751BD3AC}" type="slidenum">
              <a:rPr lang="en-US"/>
              <a:pPr>
                <a:defRPr/>
              </a:pPr>
              <a:t>‹#›</a:t>
            </a:fld>
            <a:endParaRPr lang="en-US" dirty="0"/>
          </a:p>
        </p:txBody>
      </p:sp>
    </p:spTree>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2" y="0"/>
            <a:ext cx="3037840" cy="464820"/>
          </a:xfrm>
          <a:prstGeom prst="rect">
            <a:avLst/>
          </a:prstGeom>
        </p:spPr>
        <p:txBody>
          <a:bodyPr vert="horz" wrap="square" lIns="92958" tIns="46479" rIns="92958" bIns="46479" numCol="1" anchor="t" anchorCtr="0" compatLnSpc="1">
            <a:prstTxWarp prst="textNoShape">
              <a:avLst/>
            </a:prstTxWarp>
          </a:bodyPr>
          <a:lstStyle>
            <a:lvl1pPr>
              <a:defRPr sz="1200" dirty="0">
                <a:latin typeface="Arial" charset="0"/>
                <a:ea typeface="ＭＳ Ｐゴシック" charset="-128"/>
                <a:cs typeface="ＭＳ Ｐゴシック" charset="-128"/>
              </a:defRPr>
            </a:lvl1pPr>
          </a:lstStyle>
          <a:p>
            <a:pPr>
              <a:defRPr/>
            </a:pPr>
            <a:endParaRPr lang="en-US"/>
          </a:p>
        </p:txBody>
      </p:sp>
      <p:sp>
        <p:nvSpPr>
          <p:cNvPr id="3" name="Date Placeholder 2"/>
          <p:cNvSpPr>
            <a:spLocks noGrp="1"/>
          </p:cNvSpPr>
          <p:nvPr>
            <p:ph type="dt" idx="1"/>
          </p:nvPr>
        </p:nvSpPr>
        <p:spPr>
          <a:xfrm>
            <a:off x="3970939" y="0"/>
            <a:ext cx="3037840" cy="464820"/>
          </a:xfrm>
          <a:prstGeom prst="rect">
            <a:avLst/>
          </a:prstGeom>
        </p:spPr>
        <p:txBody>
          <a:bodyPr vert="horz" wrap="square" lIns="92958" tIns="46479" rIns="92958" bIns="46479" numCol="1" anchor="t" anchorCtr="0" compatLnSpc="1">
            <a:prstTxWarp prst="textNoShape">
              <a:avLst/>
            </a:prstTxWarp>
          </a:bodyPr>
          <a:lstStyle>
            <a:lvl1pPr algn="r">
              <a:defRPr sz="1200"/>
            </a:lvl1pPr>
          </a:lstStyle>
          <a:p>
            <a:pPr>
              <a:defRPr/>
            </a:pPr>
            <a:fld id="{41821770-FBE2-4F89-8936-B82018A1A884}" type="datetime1">
              <a:rPr lang="en-US"/>
              <a:pPr>
                <a:defRPr/>
              </a:pPr>
              <a:t>8/10/2011</a:t>
            </a:fld>
            <a:endParaRPr lang="en-US" dirty="0"/>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wrap="square" lIns="92958" tIns="46479" rIns="92958" bIns="46479" numCol="1" anchor="ctr" anchorCtr="0" compatLnSpc="1">
            <a:prstTxWarp prst="textNoShape">
              <a:avLst/>
            </a:prstTxWarp>
          </a:bodyPr>
          <a:lstStyle/>
          <a:p>
            <a:pPr lvl="0"/>
            <a:endParaRPr lang="en-US" noProof="0" dirty="0"/>
          </a:p>
        </p:txBody>
      </p:sp>
      <p:sp>
        <p:nvSpPr>
          <p:cNvPr id="5" name="Notes Placeholder 4"/>
          <p:cNvSpPr>
            <a:spLocks noGrp="1"/>
          </p:cNvSpPr>
          <p:nvPr>
            <p:ph type="body" sz="quarter" idx="3"/>
          </p:nvPr>
        </p:nvSpPr>
        <p:spPr>
          <a:xfrm>
            <a:off x="701041" y="4415790"/>
            <a:ext cx="5608320" cy="4183380"/>
          </a:xfrm>
          <a:prstGeom prst="rect">
            <a:avLst/>
          </a:prstGeom>
        </p:spPr>
        <p:txBody>
          <a:bodyPr vert="horz" wrap="square" lIns="92958" tIns="46479" rIns="92958" bIns="46479" numCol="1" anchor="t" anchorCtr="0" compatLnSpc="1">
            <a:prstTxWarp prst="textNoShape">
              <a:avLst/>
            </a:prstTxWarp>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2" y="8829967"/>
            <a:ext cx="3037840" cy="464820"/>
          </a:xfrm>
          <a:prstGeom prst="rect">
            <a:avLst/>
          </a:prstGeom>
        </p:spPr>
        <p:txBody>
          <a:bodyPr vert="horz" wrap="square" lIns="92958" tIns="46479" rIns="92958" bIns="46479" numCol="1" anchor="b" anchorCtr="0" compatLnSpc="1">
            <a:prstTxWarp prst="textNoShape">
              <a:avLst/>
            </a:prstTxWarp>
          </a:bodyPr>
          <a:lstStyle>
            <a:lvl1pPr>
              <a:defRPr sz="1200" dirty="0">
                <a:latin typeface="Arial" charset="0"/>
                <a:ea typeface="ＭＳ Ｐゴシック" charset="-128"/>
                <a:cs typeface="ＭＳ Ｐゴシック" charset="-128"/>
              </a:defRPr>
            </a:lvl1pPr>
          </a:lstStyle>
          <a:p>
            <a:pPr>
              <a:defRPr/>
            </a:pPr>
            <a:endParaRPr lang="en-US"/>
          </a:p>
        </p:txBody>
      </p:sp>
      <p:sp>
        <p:nvSpPr>
          <p:cNvPr id="7" name="Slide Number Placeholder 6"/>
          <p:cNvSpPr>
            <a:spLocks noGrp="1"/>
          </p:cNvSpPr>
          <p:nvPr>
            <p:ph type="sldNum" sz="quarter" idx="5"/>
          </p:nvPr>
        </p:nvSpPr>
        <p:spPr>
          <a:xfrm>
            <a:off x="3970939" y="8829967"/>
            <a:ext cx="3037840" cy="464820"/>
          </a:xfrm>
          <a:prstGeom prst="rect">
            <a:avLst/>
          </a:prstGeom>
        </p:spPr>
        <p:txBody>
          <a:bodyPr vert="horz" wrap="square" lIns="92958" tIns="46479" rIns="92958" bIns="46479" numCol="1" anchor="b" anchorCtr="0" compatLnSpc="1">
            <a:prstTxWarp prst="textNoShape">
              <a:avLst/>
            </a:prstTxWarp>
          </a:bodyPr>
          <a:lstStyle>
            <a:lvl1pPr algn="r">
              <a:defRPr sz="1200"/>
            </a:lvl1pPr>
          </a:lstStyle>
          <a:p>
            <a:pPr>
              <a:defRPr/>
            </a:pPr>
            <a:fld id="{83ABDFFB-A12E-47E6-ACF3-CE457A577BDE}" type="slidenum">
              <a:rPr lang="en-US"/>
              <a:pPr>
                <a:defRPr/>
              </a:pPr>
              <a:t>‹#›</a:t>
            </a:fld>
            <a:endParaRPr lang="en-US" dirty="0"/>
          </a:p>
        </p:txBody>
      </p:sp>
    </p:spTree>
  </p:cSld>
  <p:clrMap bg1="lt1" tx1="dk1" bg2="lt2" tx2="dk2" accent1="accent1" accent2="accent2" accent3="accent3" accent4="accent4" accent5="accent5" accent6="accent6" hlink="hlink" folHlink="folHlink"/>
  <p:hf hdr="0" ftr="0" dt="0"/>
  <p:notesStyle>
    <a:lvl1pPr algn="l" defTabSz="457200" rtl="0" eaLnBrk="0" fontAlgn="base" hangingPunct="0">
      <a:spcBef>
        <a:spcPct val="30000"/>
      </a:spcBef>
      <a:spcAft>
        <a:spcPct val="0"/>
      </a:spcAft>
      <a:defRPr sz="1200" kern="1200">
        <a:solidFill>
          <a:schemeClr val="tx1"/>
        </a:solidFill>
        <a:latin typeface="+mn-lt"/>
        <a:ea typeface="ＭＳ Ｐゴシック" charset="-128"/>
        <a:cs typeface="ＭＳ Ｐゴシック" charset="-128"/>
      </a:defRPr>
    </a:lvl1pPr>
    <a:lvl2pPr marL="457200" algn="l" defTabSz="457200" rtl="0" eaLnBrk="0" fontAlgn="base" hangingPunct="0">
      <a:spcBef>
        <a:spcPct val="30000"/>
      </a:spcBef>
      <a:spcAft>
        <a:spcPct val="0"/>
      </a:spcAft>
      <a:defRPr sz="1200" kern="1200">
        <a:solidFill>
          <a:schemeClr val="tx1"/>
        </a:solidFill>
        <a:latin typeface="+mn-lt"/>
        <a:ea typeface="ＭＳ Ｐゴシック" charset="-128"/>
        <a:cs typeface="+mn-cs"/>
      </a:defRPr>
    </a:lvl2pPr>
    <a:lvl3pPr marL="914400" algn="l" defTabSz="457200" rtl="0" eaLnBrk="0" fontAlgn="base" hangingPunct="0">
      <a:spcBef>
        <a:spcPct val="30000"/>
      </a:spcBef>
      <a:spcAft>
        <a:spcPct val="0"/>
      </a:spcAft>
      <a:defRPr sz="1200" kern="1200">
        <a:solidFill>
          <a:schemeClr val="tx1"/>
        </a:solidFill>
        <a:latin typeface="+mn-lt"/>
        <a:ea typeface="ＭＳ Ｐゴシック" charset="-128"/>
        <a:cs typeface="+mn-cs"/>
      </a:defRPr>
    </a:lvl3pPr>
    <a:lvl4pPr marL="1371600" algn="l" defTabSz="457200" rtl="0" eaLnBrk="0" fontAlgn="base" hangingPunct="0">
      <a:spcBef>
        <a:spcPct val="30000"/>
      </a:spcBef>
      <a:spcAft>
        <a:spcPct val="0"/>
      </a:spcAft>
      <a:defRPr sz="1200" kern="1200">
        <a:solidFill>
          <a:schemeClr val="tx1"/>
        </a:solidFill>
        <a:latin typeface="+mn-lt"/>
        <a:ea typeface="ＭＳ Ｐゴシック" charset="-128"/>
        <a:cs typeface="+mn-cs"/>
      </a:defRPr>
    </a:lvl4pPr>
    <a:lvl5pPr marL="1828800" algn="l" defTabSz="457200" rtl="0" eaLnBrk="0" fontAlgn="base" hangingPunct="0">
      <a:spcBef>
        <a:spcPct val="30000"/>
      </a:spcBef>
      <a:spcAft>
        <a:spcPct val="0"/>
      </a:spcAft>
      <a:defRPr sz="1200" kern="1200">
        <a:solidFill>
          <a:schemeClr val="tx1"/>
        </a:solidFill>
        <a:latin typeface="+mn-lt"/>
        <a:ea typeface="ＭＳ Ｐゴシック" charset="-128"/>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Slide Image Placeholder 1"/>
          <p:cNvSpPr>
            <a:spLocks noGrp="1" noRot="1" noChangeAspect="1" noTextEdit="1"/>
          </p:cNvSpPr>
          <p:nvPr>
            <p:ph type="sldImg"/>
          </p:nvPr>
        </p:nvSpPr>
        <p:spPr bwMode="auto">
          <a:noFill/>
          <a:ln>
            <a:solidFill>
              <a:srgbClr val="000000"/>
            </a:solidFill>
            <a:miter lim="800000"/>
            <a:headEnd/>
            <a:tailEnd/>
          </a:ln>
        </p:spPr>
      </p:sp>
      <p:sp>
        <p:nvSpPr>
          <p:cNvPr id="21507" name="Notes Placeholder 2"/>
          <p:cNvSpPr>
            <a:spLocks noGrp="1"/>
          </p:cNvSpPr>
          <p:nvPr>
            <p:ph type="body" idx="1"/>
          </p:nvPr>
        </p:nvSpPr>
        <p:spPr bwMode="auto">
          <a:noFill/>
        </p:spPr>
        <p:txBody>
          <a:bodyPr/>
          <a:lstStyle/>
          <a:p>
            <a:pPr algn="just"/>
            <a:r>
              <a:rPr lang="en-US" dirty="0" smtClean="0">
                <a:ea typeface="ＭＳ Ｐゴシック" pitchFamily="-108" charset="-128"/>
              </a:rPr>
              <a:t>Good afternoon, I am here to give you an overview and update on the Measure M (M2) Environmental Cleanup Program also known as the Water Quality Program</a:t>
            </a:r>
            <a:r>
              <a:rPr lang="en-US" baseline="0" dirty="0" smtClean="0">
                <a:ea typeface="ＭＳ Ｐゴシック" pitchFamily="-108" charset="-128"/>
              </a:rPr>
              <a:t>.  </a:t>
            </a:r>
            <a:endParaRPr lang="en-US" dirty="0" smtClean="0">
              <a:ea typeface="ＭＳ Ｐゴシック" pitchFamily="-108" charset="-128"/>
            </a:endParaRPr>
          </a:p>
          <a:p>
            <a:pPr algn="just"/>
            <a:endParaRPr lang="en-US" dirty="0" smtClean="0">
              <a:ea typeface="ＭＳ Ｐゴシック" pitchFamily="-108" charset="-128"/>
            </a:endParaRPr>
          </a:p>
          <a:p>
            <a:pPr algn="just"/>
            <a:r>
              <a:rPr lang="en-US" dirty="0" smtClean="0">
                <a:ea typeface="ＭＳ Ｐゴシック" pitchFamily="-108" charset="-128"/>
              </a:rPr>
              <a:t>This program encompasses 2 percent of annual gross M2 revenues that will be allocated on a competitive basis for water quality improvement projects that have a transportation nexus. </a:t>
            </a:r>
          </a:p>
          <a:p>
            <a:pPr algn="just"/>
            <a:endParaRPr lang="en-US" dirty="0" smtClean="0">
              <a:ea typeface="ＭＳ Ｐゴシック" pitchFamily="-108" charset="-128"/>
            </a:endParaRPr>
          </a:p>
          <a:p>
            <a:pPr algn="just"/>
            <a:r>
              <a:rPr lang="en-US" dirty="0" smtClean="0">
                <a:ea typeface="ＭＳ Ｐゴシック" pitchFamily="-108" charset="-128"/>
              </a:rPr>
              <a:t>Based on the recent M2 revenue forecasts, over $300 million dollars may be available over 30 years.  </a:t>
            </a:r>
          </a:p>
          <a:p>
            <a:pPr algn="just"/>
            <a:endParaRPr lang="en-US" dirty="0" smtClean="0">
              <a:ea typeface="ＭＳ Ｐゴシック" pitchFamily="-108" charset="-128"/>
            </a:endParaRPr>
          </a:p>
          <a:p>
            <a:endParaRPr lang="en-US" dirty="0" smtClean="0">
              <a:ea typeface="ＭＳ Ｐゴシック" pitchFamily="-108" charset="-128"/>
            </a:endParaRPr>
          </a:p>
        </p:txBody>
      </p:sp>
      <p:sp>
        <p:nvSpPr>
          <p:cNvPr id="21508" name="Slide Number Placeholder 3"/>
          <p:cNvSpPr>
            <a:spLocks noGrp="1"/>
          </p:cNvSpPr>
          <p:nvPr>
            <p:ph type="sldNum" sz="quarter" idx="5"/>
          </p:nvPr>
        </p:nvSpPr>
        <p:spPr bwMode="auto">
          <a:noFill/>
          <a:ln>
            <a:miter lim="800000"/>
            <a:headEnd/>
            <a:tailEnd/>
          </a:ln>
        </p:spPr>
        <p:txBody>
          <a:bodyPr/>
          <a:lstStyle/>
          <a:p>
            <a:fld id="{7BAFA40B-1F31-45CE-8A4D-44A1F193A5CF}" type="slidenum">
              <a:rPr lang="en-US" smtClean="0"/>
              <a:pPr/>
              <a:t>1</a:t>
            </a:fld>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bwMode="auto">
          <a:noFill/>
          <a:ln>
            <a:solidFill>
              <a:srgbClr val="000000"/>
            </a:solidFill>
            <a:miter lim="800000"/>
            <a:headEnd/>
            <a:tailEnd/>
          </a:ln>
        </p:spPr>
      </p:sp>
      <p:sp>
        <p:nvSpPr>
          <p:cNvPr id="22531" name="Notes Placeholder 2"/>
          <p:cNvSpPr>
            <a:spLocks noGrp="1"/>
          </p:cNvSpPr>
          <p:nvPr>
            <p:ph type="body" idx="1"/>
          </p:nvPr>
        </p:nvSpPr>
        <p:spPr bwMode="auto">
          <a:noFill/>
        </p:spPr>
        <p:txBody>
          <a:bodyPr/>
          <a:lstStyle/>
          <a:p>
            <a:pPr algn="just">
              <a:buFontTx/>
              <a:buNone/>
            </a:pPr>
            <a:r>
              <a:rPr lang="en-US" sz="1000" dirty="0" smtClean="0">
                <a:ea typeface="ＭＳ Ｐゴシック" pitchFamily="-108" charset="-128"/>
              </a:rPr>
              <a:t>1. Measure M2 has a Water Quality program that provides competitive funds for water quality improvement projects. </a:t>
            </a:r>
          </a:p>
          <a:p>
            <a:pPr algn="just">
              <a:buFontTx/>
              <a:buNone/>
            </a:pPr>
            <a:r>
              <a:rPr lang="en-US" sz="1000" dirty="0" smtClean="0">
                <a:ea typeface="ＭＳ Ｐゴシック" pitchFamily="-108" charset="-128"/>
              </a:rPr>
              <a:t>2. The Water Quality was included as an Early Action Plan project in Summer 2007.</a:t>
            </a:r>
          </a:p>
          <a:p>
            <a:pPr algn="just">
              <a:buFontTx/>
              <a:buNone/>
            </a:pPr>
            <a:r>
              <a:rPr lang="en-US" sz="1000" dirty="0" smtClean="0">
                <a:ea typeface="ＭＳ Ｐゴシック" pitchFamily="-108" charset="-128"/>
              </a:rPr>
              <a:t>3. The OCTA Board designated a 14-member allocation committee, responsible for the program development and making funding recommendations. The Allocation Committee is represented by various stakeholders from the water quality community. The members include Caltrans, the county, water/wastewater pubic entities, academia, private/nonprofit environmental entities, and the RWQCBs.</a:t>
            </a:r>
          </a:p>
          <a:p>
            <a:pPr algn="just"/>
            <a:r>
              <a:rPr lang="en-US" sz="1000" b="0" dirty="0" smtClean="0">
                <a:ea typeface="ＭＳ Ｐゴシック" pitchFamily="-108" charset="-128"/>
              </a:rPr>
              <a:t>4. There are M2 Ordinance specified requirements for this Program </a:t>
            </a:r>
          </a:p>
          <a:p>
            <a:pPr algn="just">
              <a:buFontTx/>
              <a:buChar char="•"/>
            </a:pPr>
            <a:r>
              <a:rPr lang="en-US" sz="1000" dirty="0" smtClean="0">
                <a:ea typeface="ＭＳ Ｐゴシック" pitchFamily="-108" charset="-128"/>
              </a:rPr>
              <a:t> Funds will be awarded to projects that improve water quality that have a nexus to transportation-related activities. These could include operation, construction, and maintenance of public roads, highways, and other ground transportation systems  </a:t>
            </a:r>
          </a:p>
          <a:p>
            <a:pPr algn="just">
              <a:buFontTx/>
              <a:buChar char="•"/>
            </a:pPr>
            <a:r>
              <a:rPr lang="en-US" sz="1000" dirty="0" smtClean="0">
                <a:ea typeface="ＭＳ Ｐゴシック" pitchFamily="-108" charset="-128"/>
              </a:rPr>
              <a:t> Competitive grant process to ensure that cost-effective projects are funded </a:t>
            </a:r>
          </a:p>
          <a:p>
            <a:pPr algn="just">
              <a:buFontTx/>
              <a:buChar char="•"/>
            </a:pPr>
            <a:r>
              <a:rPr lang="en-US" sz="1000" dirty="0" smtClean="0">
                <a:ea typeface="ＭＳ Ｐゴシック" pitchFamily="-108" charset="-128"/>
              </a:rPr>
              <a:t> Projects that demonstrate high cost-benefit will be more competitive.   </a:t>
            </a:r>
          </a:p>
          <a:p>
            <a:pPr algn="just">
              <a:buFontTx/>
              <a:buChar char="•"/>
            </a:pPr>
            <a:r>
              <a:rPr lang="en-US" sz="1000" dirty="0" smtClean="0">
                <a:ea typeface="ＭＳ Ｐゴシック" pitchFamily="-108" charset="-128"/>
              </a:rPr>
              <a:t>Can’t replace funding in existing programs (freeway and road programs, water quality programs, etc.)</a:t>
            </a:r>
          </a:p>
          <a:p>
            <a:pPr algn="just"/>
            <a:r>
              <a:rPr lang="en-US" sz="1000" b="1" dirty="0" smtClean="0">
                <a:ea typeface="ＭＳ Ｐゴシック" pitchFamily="-108" charset="-128"/>
              </a:rPr>
              <a:t>Eligibility</a:t>
            </a:r>
            <a:r>
              <a:rPr lang="en-US" sz="1000" dirty="0" smtClean="0">
                <a:ea typeface="ＭＳ Ｐゴシック" pitchFamily="-108" charset="-128"/>
              </a:rPr>
              <a:t> </a:t>
            </a:r>
          </a:p>
          <a:p>
            <a:pPr algn="just">
              <a:buFontTx/>
              <a:buChar char="•"/>
            </a:pPr>
            <a:r>
              <a:rPr lang="en-US" sz="1000" dirty="0" smtClean="0">
                <a:ea typeface="ＭＳ Ｐゴシック" pitchFamily="-108" charset="-128"/>
              </a:rPr>
              <a:t>Eligible jurisdictions for funding include Orange County cities and the County of Orange</a:t>
            </a:r>
          </a:p>
          <a:p>
            <a:pPr algn="just">
              <a:buFontTx/>
              <a:buChar char="•"/>
            </a:pPr>
            <a:r>
              <a:rPr lang="en-US" sz="1000" dirty="0" smtClean="0">
                <a:ea typeface="ＭＳ Ｐゴシック" pitchFamily="-108" charset="-128"/>
              </a:rPr>
              <a:t>Third parties, such as water and wastewater public entities, environmental organizations, and nonprofit 501(c)(3) are eligible, however; these entities must partner with a city and/or the County.</a:t>
            </a:r>
          </a:p>
          <a:p>
            <a:pPr algn="just">
              <a:buFontTx/>
              <a:buChar char="•"/>
            </a:pPr>
            <a:endParaRPr lang="en-US" dirty="0" smtClean="0">
              <a:ea typeface="ＭＳ Ｐゴシック" pitchFamily="-108" charset="-128"/>
            </a:endParaRPr>
          </a:p>
          <a:p>
            <a:pPr algn="just"/>
            <a:endParaRPr lang="en-US" dirty="0" smtClean="0">
              <a:ea typeface="ＭＳ Ｐゴシック" pitchFamily="-108" charset="-128"/>
            </a:endParaRPr>
          </a:p>
        </p:txBody>
      </p:sp>
      <p:sp>
        <p:nvSpPr>
          <p:cNvPr id="22532" name="Slide Number Placeholder 3"/>
          <p:cNvSpPr>
            <a:spLocks noGrp="1"/>
          </p:cNvSpPr>
          <p:nvPr>
            <p:ph type="sldNum" sz="quarter" idx="5"/>
          </p:nvPr>
        </p:nvSpPr>
        <p:spPr bwMode="auto">
          <a:noFill/>
          <a:ln>
            <a:miter lim="800000"/>
            <a:headEnd/>
            <a:tailEnd/>
          </a:ln>
        </p:spPr>
        <p:txBody>
          <a:bodyPr/>
          <a:lstStyle/>
          <a:p>
            <a:fld id="{265A548C-0B98-4BEF-9B24-3D36DCDA744A}" type="slidenum">
              <a:rPr lang="en-US" smtClean="0"/>
              <a:pPr/>
              <a:t>2</a:t>
            </a:fld>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p:cNvSpPr>
            <a:spLocks noGrp="1" noRot="1" noChangeAspect="1" noTextEdit="1"/>
          </p:cNvSpPr>
          <p:nvPr>
            <p:ph type="sldImg"/>
          </p:nvPr>
        </p:nvSpPr>
        <p:spPr bwMode="auto">
          <a:noFill/>
          <a:ln>
            <a:solidFill>
              <a:srgbClr val="000000"/>
            </a:solidFill>
            <a:miter lim="800000"/>
            <a:headEnd/>
            <a:tailEnd/>
          </a:ln>
        </p:spPr>
      </p:sp>
      <p:sp>
        <p:nvSpPr>
          <p:cNvPr id="22531" name="Notes Placeholder 2"/>
          <p:cNvSpPr>
            <a:spLocks noGrp="1"/>
          </p:cNvSpPr>
          <p:nvPr>
            <p:ph type="body" idx="1"/>
          </p:nvPr>
        </p:nvSpPr>
        <p:spPr bwMode="auto">
          <a:noFill/>
        </p:spPr>
        <p:txBody>
          <a:bodyPr/>
          <a:lstStyle/>
          <a:p>
            <a:pPr algn="just" defTabSz="464790">
              <a:defRPr/>
            </a:pPr>
            <a:r>
              <a:rPr lang="en-US" dirty="0" smtClean="0">
                <a:latin typeface="+mn-lt"/>
                <a:ea typeface="ＭＳ Ｐゴシック" pitchFamily="-108" charset="-128"/>
                <a:cs typeface="Times New Roman" pitchFamily="-108" charset="0"/>
              </a:rPr>
              <a:t>In</a:t>
            </a:r>
            <a:r>
              <a:rPr lang="en-US" baseline="0" dirty="0" smtClean="0">
                <a:latin typeface="+mn-lt"/>
                <a:ea typeface="ＭＳ Ｐゴシック" pitchFamily="-108" charset="-128"/>
                <a:cs typeface="Times New Roman" pitchFamily="-108" charset="0"/>
              </a:rPr>
              <a:t> May 2010, the </a:t>
            </a:r>
            <a:r>
              <a:rPr lang="en-US" dirty="0" smtClean="0">
                <a:latin typeface="+mn-lt"/>
                <a:ea typeface="ＭＳ Ｐゴシック" pitchFamily="-108" charset="-128"/>
                <a:cs typeface="Times New Roman" pitchFamily="-108" charset="0"/>
              </a:rPr>
              <a:t>OCTA Board approved a two-tier grant funding approach for this Program.</a:t>
            </a:r>
            <a:endParaRPr lang="en-US" b="1" dirty="0" smtClean="0">
              <a:latin typeface="+mn-lt"/>
              <a:ea typeface="ＭＳ Ｐゴシック" pitchFamily="-108" charset="-128"/>
              <a:cs typeface="Times New Roman" pitchFamily="-108" charset="0"/>
            </a:endParaRPr>
          </a:p>
          <a:p>
            <a:pPr algn="just"/>
            <a:endParaRPr lang="en-US" dirty="0" smtClean="0">
              <a:latin typeface="+mn-lt"/>
              <a:ea typeface="ＭＳ Ｐゴシック" pitchFamily="-108" charset="-128"/>
            </a:endParaRPr>
          </a:p>
          <a:p>
            <a:pPr algn="just"/>
            <a:r>
              <a:rPr lang="en-US" dirty="0" smtClean="0">
                <a:latin typeface="+mn-lt"/>
                <a:ea typeface="ＭＳ Ｐゴシック" pitchFamily="-108" charset="-128"/>
              </a:rPr>
              <a:t>The Board has approved a funding plan of up to $19.5 million on a pay-as-you-go basis from FY 2011-12 through FY 2017-18.  </a:t>
            </a:r>
          </a:p>
          <a:p>
            <a:pPr algn="just"/>
            <a:endParaRPr lang="en-US" dirty="0" smtClean="0">
              <a:latin typeface="+mn-lt"/>
              <a:ea typeface="ＭＳ Ｐゴシック" pitchFamily="-108" charset="-128"/>
            </a:endParaRPr>
          </a:p>
          <a:p>
            <a:pPr algn="just"/>
            <a:r>
              <a:rPr lang="en-US" dirty="0" smtClean="0">
                <a:latin typeface="+mn-lt"/>
                <a:ea typeface="ＭＳ Ｐゴシック" pitchFamily="-108" charset="-128"/>
              </a:rPr>
              <a:t>Based on a countywide survey, it is estimated that the Tier 1 Grant Program could be completed by FY 2017-18. Matching funds from the eligible agencies will be required at 25 percent of the total project costs.  </a:t>
            </a:r>
          </a:p>
          <a:p>
            <a:pPr algn="just"/>
            <a:endParaRPr lang="en-US" dirty="0" smtClean="0">
              <a:latin typeface="+mn-lt"/>
              <a:ea typeface="ＭＳ Ｐゴシック" pitchFamily="-108" charset="-128"/>
            </a:endParaRPr>
          </a:p>
          <a:p>
            <a:pPr algn="just"/>
            <a:r>
              <a:rPr lang="en-US" dirty="0" smtClean="0">
                <a:latin typeface="+mn-lt"/>
                <a:ea typeface="ＭＳ Ｐゴシック" pitchFamily="-108" charset="-128"/>
              </a:rPr>
              <a:t>The Board has also approved that the Tier 2 Grant Program be funded beginning in FY 2011-12 via bonding with up to $38 million allocated through FY 2014-15.  Beyond FY 2014-15, funding will be based on a pay-as-you-go basis. To further augment the amount of total funding available to all interested eligible jurisdictions, a 50 percent matching fund will be required of the total project costs.  </a:t>
            </a:r>
          </a:p>
          <a:p>
            <a:pPr algn="just"/>
            <a:endParaRPr lang="en-US" dirty="0" smtClean="0">
              <a:latin typeface="+mn-lt"/>
              <a:ea typeface="ＭＳ Ｐゴシック" pitchFamily="-108" charset="-128"/>
            </a:endParaRPr>
          </a:p>
        </p:txBody>
      </p:sp>
      <p:sp>
        <p:nvSpPr>
          <p:cNvPr id="22532" name="Slide Number Placeholder 3"/>
          <p:cNvSpPr>
            <a:spLocks noGrp="1"/>
          </p:cNvSpPr>
          <p:nvPr>
            <p:ph type="sldNum" sz="quarter" idx="5"/>
          </p:nvPr>
        </p:nvSpPr>
        <p:spPr bwMode="auto">
          <a:noFill/>
          <a:ln>
            <a:miter lim="800000"/>
            <a:headEnd/>
            <a:tailEnd/>
          </a:ln>
        </p:spPr>
        <p:txBody>
          <a:bodyPr/>
          <a:lstStyle/>
          <a:p>
            <a:fld id="{265A548C-0B98-4BEF-9B24-3D36DCDA744A}" type="slidenum">
              <a:rPr lang="en-US" smtClean="0"/>
              <a:pPr/>
              <a:t>3</a:t>
            </a:fld>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bwMode="auto">
          <a:noFill/>
          <a:ln>
            <a:solidFill>
              <a:srgbClr val="000000"/>
            </a:solidFill>
            <a:miter lim="800000"/>
            <a:headEnd/>
            <a:tailEnd/>
          </a:ln>
        </p:spPr>
      </p:sp>
      <p:sp>
        <p:nvSpPr>
          <p:cNvPr id="23555" name="Notes Placeholder 2"/>
          <p:cNvSpPr>
            <a:spLocks noGrp="1"/>
          </p:cNvSpPr>
          <p:nvPr>
            <p:ph type="body" idx="1"/>
          </p:nvPr>
        </p:nvSpPr>
        <p:spPr bwMode="auto">
          <a:noFill/>
        </p:spPr>
        <p:txBody>
          <a:bodyPr/>
          <a:lstStyle/>
          <a:p>
            <a:pPr algn="just"/>
            <a:r>
              <a:rPr lang="en-US" b="1" dirty="0" smtClean="0">
                <a:latin typeface="+mn-lt"/>
                <a:ea typeface="ＭＳ Ｐゴシック" pitchFamily="-108" charset="-128"/>
                <a:cs typeface="Times New Roman" pitchFamily="-108" charset="0"/>
              </a:rPr>
              <a:t>Below are some</a:t>
            </a:r>
            <a:r>
              <a:rPr lang="en-US" b="1" baseline="0" dirty="0" smtClean="0">
                <a:latin typeface="+mn-lt"/>
                <a:ea typeface="ＭＳ Ｐゴシック" pitchFamily="-108" charset="-128"/>
                <a:cs typeface="Times New Roman" pitchFamily="-108" charset="0"/>
              </a:rPr>
              <a:t> specifics for the Tier 1 program</a:t>
            </a:r>
            <a:endParaRPr lang="en-US" b="1" dirty="0" smtClean="0">
              <a:latin typeface="+mn-lt"/>
              <a:ea typeface="ＭＳ Ｐゴシック" pitchFamily="-108" charset="-128"/>
              <a:cs typeface="Times New Roman" pitchFamily="-108" charset="0"/>
            </a:endParaRPr>
          </a:p>
          <a:p>
            <a:pPr algn="just">
              <a:buFontTx/>
              <a:buChar char="•"/>
            </a:pPr>
            <a:r>
              <a:rPr lang="en-US" dirty="0" smtClean="0">
                <a:latin typeface="+mn-lt"/>
                <a:ea typeface="ＭＳ Ｐゴシック" pitchFamily="-108" charset="-128"/>
                <a:cs typeface="Times New Roman" pitchFamily="-108" charset="0"/>
              </a:rPr>
              <a:t>Funding is intended to be more localized</a:t>
            </a:r>
          </a:p>
          <a:p>
            <a:pPr algn="just">
              <a:buFontTx/>
              <a:buChar char="•"/>
            </a:pPr>
            <a:r>
              <a:rPr lang="en-US" dirty="0" smtClean="0">
                <a:latin typeface="+mn-lt"/>
                <a:ea typeface="ＭＳ Ｐゴシック" pitchFamily="-108" charset="-128"/>
                <a:cs typeface="Times New Roman" pitchFamily="-108" charset="0"/>
              </a:rPr>
              <a:t>Intended for catch basin related BMPs such as screens, filters, and inserts</a:t>
            </a:r>
          </a:p>
          <a:p>
            <a:pPr algn="just">
              <a:buFontTx/>
              <a:buChar char="•"/>
            </a:pPr>
            <a:r>
              <a:rPr lang="en-US" dirty="0" smtClean="0">
                <a:latin typeface="+mn-lt"/>
                <a:ea typeface="ＭＳ Ｐゴシック" pitchFamily="-108" charset="-128"/>
                <a:cs typeface="Times New Roman" pitchFamily="-108" charset="0"/>
              </a:rPr>
              <a:t>Designed to mitigate the more visible forms of pollutants (litter/debris)</a:t>
            </a:r>
          </a:p>
          <a:p>
            <a:pPr algn="just">
              <a:buFontTx/>
              <a:buChar char="•"/>
            </a:pPr>
            <a:r>
              <a:rPr lang="en-US" dirty="0" smtClean="0">
                <a:latin typeface="+mn-lt"/>
                <a:ea typeface="ＭＳ Ｐゴシック" pitchFamily="-108" charset="-128"/>
                <a:cs typeface="Times New Roman" pitchFamily="-108" charset="0"/>
              </a:rPr>
              <a:t>Depending on the jurisdiction's need, may be completed in a single year or sooner.  </a:t>
            </a:r>
          </a:p>
          <a:p>
            <a:pPr algn="just">
              <a:buFontTx/>
              <a:buChar char="•"/>
            </a:pPr>
            <a:endParaRPr lang="en-US" dirty="0" smtClean="0">
              <a:latin typeface="+mn-lt"/>
              <a:ea typeface="ＭＳ Ｐゴシック" pitchFamily="-108" charset="-128"/>
              <a:cs typeface="Times New Roman" pitchFamily="-108" charset="0"/>
            </a:endParaRPr>
          </a:p>
          <a:p>
            <a:pPr algn="just">
              <a:buFontTx/>
              <a:buChar char="•"/>
            </a:pPr>
            <a:r>
              <a:rPr lang="en-US" dirty="0" smtClean="0">
                <a:latin typeface="+mn-lt"/>
                <a:ea typeface="ＭＳ Ｐゴシック" pitchFamily="-108" charset="-128"/>
                <a:cs typeface="Times New Roman" pitchFamily="-108" charset="0"/>
              </a:rPr>
              <a:t>Finalizing a consolidated purchasing program with the County of Orange that would enable OCTA to increase our buying power by purchasing in bulk.</a:t>
            </a:r>
          </a:p>
          <a:p>
            <a:pPr algn="just"/>
            <a:r>
              <a:rPr lang="en-US" dirty="0" smtClean="0">
                <a:latin typeface="+mn-lt"/>
                <a:ea typeface="ＭＳ Ｐゴシック" pitchFamily="-108" charset="-128"/>
                <a:cs typeface="Times New Roman" pitchFamily="-108" charset="0"/>
              </a:rPr>
              <a:t> </a:t>
            </a:r>
          </a:p>
        </p:txBody>
      </p:sp>
      <p:sp>
        <p:nvSpPr>
          <p:cNvPr id="23556" name="Slide Number Placeholder 3"/>
          <p:cNvSpPr>
            <a:spLocks noGrp="1"/>
          </p:cNvSpPr>
          <p:nvPr>
            <p:ph type="sldNum" sz="quarter" idx="5"/>
          </p:nvPr>
        </p:nvSpPr>
        <p:spPr bwMode="auto">
          <a:noFill/>
          <a:ln>
            <a:miter lim="800000"/>
            <a:headEnd/>
            <a:tailEnd/>
          </a:ln>
        </p:spPr>
        <p:txBody>
          <a:bodyPr/>
          <a:lstStyle/>
          <a:p>
            <a:fld id="{FC2C6F16-A34E-47C2-93A0-18F8FED7BD0C}" type="slidenum">
              <a:rPr lang="en-US" smtClean="0"/>
              <a:pPr/>
              <a:t>4</a:t>
            </a:fld>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pPr>
              <a:spcBef>
                <a:spcPts val="1423"/>
              </a:spcBef>
            </a:pPr>
            <a:r>
              <a:rPr lang="en-US" sz="2400" dirty="0" smtClean="0"/>
              <a:t>Projects Included: </a:t>
            </a:r>
          </a:p>
          <a:p>
            <a:pPr lvl="1">
              <a:spcBef>
                <a:spcPts val="1423"/>
              </a:spcBef>
              <a:buFont typeface="Arial" pitchFamily="34" charset="0"/>
              <a:buChar char="•"/>
            </a:pPr>
            <a:r>
              <a:rPr lang="en-US" sz="2400" dirty="0" smtClean="0"/>
              <a:t>Automatic Retractable Screen (ARS ) 20 projects</a:t>
            </a:r>
          </a:p>
          <a:p>
            <a:pPr marL="464790" lvl="1" defTabSz="464790">
              <a:spcBef>
                <a:spcPts val="1423"/>
              </a:spcBef>
              <a:buFont typeface="Arial" pitchFamily="34" charset="0"/>
              <a:buChar char="•"/>
              <a:defRPr/>
            </a:pPr>
            <a:r>
              <a:rPr lang="en-US" sz="2400" dirty="0" smtClean="0"/>
              <a:t>Irrigation System to retrofit to reduce runoff 6 Projects</a:t>
            </a:r>
          </a:p>
          <a:p>
            <a:pPr lvl="1">
              <a:spcBef>
                <a:spcPts val="1423"/>
              </a:spcBef>
              <a:buFont typeface="Arial" pitchFamily="34" charset="0"/>
              <a:buChar char="•"/>
            </a:pPr>
            <a:r>
              <a:rPr lang="en-US" sz="2400" dirty="0" smtClean="0"/>
              <a:t>Continuous Deflection Separator (CDS) 5 projects</a:t>
            </a:r>
          </a:p>
          <a:p>
            <a:pPr marL="464790" lvl="1" defTabSz="464790">
              <a:spcBef>
                <a:spcPts val="1423"/>
              </a:spcBef>
              <a:buFont typeface="Arial" pitchFamily="34" charset="0"/>
              <a:buChar char="•"/>
              <a:defRPr/>
            </a:pPr>
            <a:r>
              <a:rPr lang="en-US" sz="2400" dirty="0" smtClean="0"/>
              <a:t>Linear Radial Gross Solid Removal Device (GSRD) 2 projects</a:t>
            </a:r>
          </a:p>
          <a:p>
            <a:pPr marL="464790" lvl="1" defTabSz="464790">
              <a:spcBef>
                <a:spcPts val="1423"/>
              </a:spcBef>
              <a:buFont typeface="Arial" pitchFamily="34" charset="0"/>
              <a:buChar char="•"/>
              <a:defRPr/>
            </a:pPr>
            <a:r>
              <a:rPr lang="en-US" sz="2400" dirty="0" smtClean="0"/>
              <a:t>Marina Trash Skimmer 1 project </a:t>
            </a:r>
          </a:p>
          <a:p>
            <a:pPr lvl="1">
              <a:spcBef>
                <a:spcPts val="1423"/>
              </a:spcBef>
              <a:buFont typeface="Arial" pitchFamily="34" charset="0"/>
              <a:buChar char="•"/>
            </a:pPr>
            <a:endParaRPr lang="en-US" sz="2400" dirty="0" smtClean="0"/>
          </a:p>
          <a:p>
            <a:pPr>
              <a:buFont typeface="Arial" pitchFamily="34" charset="0"/>
              <a:buChar char="•"/>
            </a:pPr>
            <a:endParaRPr lang="en-US" dirty="0"/>
          </a:p>
        </p:txBody>
      </p:sp>
      <p:sp>
        <p:nvSpPr>
          <p:cNvPr id="4" name="Slide Number Placeholder 3"/>
          <p:cNvSpPr>
            <a:spLocks noGrp="1"/>
          </p:cNvSpPr>
          <p:nvPr>
            <p:ph type="sldNum" sz="quarter" idx="10"/>
          </p:nvPr>
        </p:nvSpPr>
        <p:spPr/>
        <p:txBody>
          <a:bodyPr/>
          <a:lstStyle/>
          <a:p>
            <a:pPr>
              <a:defRPr/>
            </a:pPr>
            <a:fld id="{83ABDFFB-A12E-47E6-ACF3-CE457A577BDE}" type="slidenum">
              <a:rPr lang="en-US" smtClean="0"/>
              <a:pPr>
                <a:defRPr/>
              </a:pPr>
              <a:t>7</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pPr>
              <a:spcBef>
                <a:spcPts val="1423"/>
              </a:spcBef>
            </a:pPr>
            <a:r>
              <a:rPr lang="en-US" sz="2400" dirty="0" smtClean="0"/>
              <a:t>Projects Included: </a:t>
            </a:r>
          </a:p>
          <a:p>
            <a:pPr lvl="1">
              <a:spcBef>
                <a:spcPts val="1423"/>
              </a:spcBef>
              <a:buFont typeface="Arial" pitchFamily="34" charset="0"/>
              <a:buChar char="•"/>
            </a:pPr>
            <a:r>
              <a:rPr lang="en-US" sz="2400" dirty="0" smtClean="0"/>
              <a:t>Automatic Retractable Screen (ARS ) 20 projects</a:t>
            </a:r>
          </a:p>
          <a:p>
            <a:pPr lvl="1">
              <a:spcBef>
                <a:spcPts val="1423"/>
              </a:spcBef>
              <a:buFont typeface="Arial" pitchFamily="34" charset="0"/>
              <a:buChar char="•"/>
            </a:pPr>
            <a:r>
              <a:rPr lang="en-US" sz="2400" dirty="0" smtClean="0"/>
              <a:t>Marina Trash Skimmer 1 project </a:t>
            </a:r>
          </a:p>
          <a:p>
            <a:pPr lvl="1">
              <a:spcBef>
                <a:spcPts val="1423"/>
              </a:spcBef>
              <a:buFont typeface="Arial" pitchFamily="34" charset="0"/>
              <a:buChar char="•"/>
            </a:pPr>
            <a:r>
              <a:rPr lang="en-US" sz="2400" dirty="0" smtClean="0"/>
              <a:t>Continuous Deflection Separator (CDS) 5 projects</a:t>
            </a:r>
          </a:p>
          <a:p>
            <a:pPr lvl="1">
              <a:spcBef>
                <a:spcPts val="1423"/>
              </a:spcBef>
              <a:buFont typeface="Arial" pitchFamily="34" charset="0"/>
              <a:buChar char="•"/>
            </a:pPr>
            <a:r>
              <a:rPr lang="en-US" sz="2400" dirty="0" smtClean="0"/>
              <a:t>Linear Radial Gross Solid Removal Device (GSRD) 2 projects</a:t>
            </a:r>
          </a:p>
          <a:p>
            <a:pPr lvl="1">
              <a:spcBef>
                <a:spcPts val="1423"/>
              </a:spcBef>
              <a:buFont typeface="Arial" pitchFamily="34" charset="0"/>
              <a:buChar char="•"/>
            </a:pPr>
            <a:r>
              <a:rPr lang="en-US" sz="2400" dirty="0" smtClean="0"/>
              <a:t>Irrigation System to retrofit to reduce runoff 6 Projects</a:t>
            </a:r>
          </a:p>
          <a:p>
            <a:pPr>
              <a:buFont typeface="Arial" pitchFamily="34" charset="0"/>
              <a:buChar char="•"/>
            </a:pPr>
            <a:endParaRPr lang="en-US" dirty="0"/>
          </a:p>
        </p:txBody>
      </p:sp>
      <p:sp>
        <p:nvSpPr>
          <p:cNvPr id="4" name="Slide Number Placeholder 3"/>
          <p:cNvSpPr>
            <a:spLocks noGrp="1"/>
          </p:cNvSpPr>
          <p:nvPr>
            <p:ph type="sldNum" sz="quarter" idx="10"/>
          </p:nvPr>
        </p:nvSpPr>
        <p:spPr/>
        <p:txBody>
          <a:bodyPr/>
          <a:lstStyle/>
          <a:p>
            <a:pPr>
              <a:defRPr/>
            </a:pPr>
            <a:fld id="{83ABDFFB-A12E-47E6-ACF3-CE457A577BDE}" type="slidenum">
              <a:rPr lang="en-US" smtClean="0"/>
              <a:pPr>
                <a:defRPr/>
              </a:pPr>
              <a:t>8</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pPr>
              <a:spcBef>
                <a:spcPts val="1423"/>
              </a:spcBef>
            </a:pPr>
            <a:r>
              <a:rPr lang="en-US" sz="2400" dirty="0" smtClean="0"/>
              <a:t>Projects Included: </a:t>
            </a:r>
          </a:p>
          <a:p>
            <a:pPr lvl="1">
              <a:spcBef>
                <a:spcPts val="1423"/>
              </a:spcBef>
              <a:buFont typeface="Arial" pitchFamily="34" charset="0"/>
              <a:buChar char="•"/>
            </a:pPr>
            <a:r>
              <a:rPr lang="en-US" sz="2400" dirty="0" smtClean="0"/>
              <a:t>Automatic Retractable Screen (ARS ) 20 projects</a:t>
            </a:r>
          </a:p>
          <a:p>
            <a:pPr lvl="1">
              <a:spcBef>
                <a:spcPts val="1423"/>
              </a:spcBef>
              <a:buFont typeface="Arial" pitchFamily="34" charset="0"/>
              <a:buChar char="•"/>
            </a:pPr>
            <a:r>
              <a:rPr lang="en-US" sz="2400" dirty="0" smtClean="0"/>
              <a:t>Marina Trash Skimmer 1 project </a:t>
            </a:r>
          </a:p>
          <a:p>
            <a:pPr lvl="1">
              <a:spcBef>
                <a:spcPts val="1423"/>
              </a:spcBef>
              <a:buFont typeface="Arial" pitchFamily="34" charset="0"/>
              <a:buChar char="•"/>
            </a:pPr>
            <a:r>
              <a:rPr lang="en-US" sz="2400" dirty="0" smtClean="0"/>
              <a:t>Continuous Deflection Separator (CDS) 5 projects</a:t>
            </a:r>
          </a:p>
          <a:p>
            <a:pPr lvl="1">
              <a:spcBef>
                <a:spcPts val="1423"/>
              </a:spcBef>
              <a:buFont typeface="Arial" pitchFamily="34" charset="0"/>
              <a:buChar char="•"/>
            </a:pPr>
            <a:r>
              <a:rPr lang="en-US" sz="2400" dirty="0" smtClean="0"/>
              <a:t>Linear Radial Gross Solid Removal Device (GSRD) 2 projects</a:t>
            </a:r>
          </a:p>
          <a:p>
            <a:pPr lvl="1">
              <a:spcBef>
                <a:spcPts val="1423"/>
              </a:spcBef>
              <a:buFont typeface="Arial" pitchFamily="34" charset="0"/>
              <a:buChar char="•"/>
            </a:pPr>
            <a:r>
              <a:rPr lang="en-US" sz="2400" dirty="0" smtClean="0"/>
              <a:t>Irrigation System to retrofit to reduce runoff 6 Projects</a:t>
            </a:r>
          </a:p>
          <a:p>
            <a:pPr>
              <a:buFont typeface="Arial" pitchFamily="34" charset="0"/>
              <a:buChar char="•"/>
            </a:pPr>
            <a:endParaRPr lang="en-US" dirty="0"/>
          </a:p>
        </p:txBody>
      </p:sp>
      <p:sp>
        <p:nvSpPr>
          <p:cNvPr id="4" name="Slide Number Placeholder 3"/>
          <p:cNvSpPr>
            <a:spLocks noGrp="1"/>
          </p:cNvSpPr>
          <p:nvPr>
            <p:ph type="sldNum" sz="quarter" idx="10"/>
          </p:nvPr>
        </p:nvSpPr>
        <p:spPr/>
        <p:txBody>
          <a:bodyPr/>
          <a:lstStyle/>
          <a:p>
            <a:pPr>
              <a:defRPr/>
            </a:pPr>
            <a:fld id="{83ABDFFB-A12E-47E6-ACF3-CE457A577BDE}" type="slidenum">
              <a:rPr lang="en-US" smtClean="0"/>
              <a:pPr>
                <a:defRPr/>
              </a:pPr>
              <a:t>9</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pPr>
              <a:spcBef>
                <a:spcPts val="1423"/>
              </a:spcBef>
            </a:pPr>
            <a:r>
              <a:rPr lang="en-US" sz="2400" dirty="0" smtClean="0"/>
              <a:t>Projects Included: </a:t>
            </a:r>
          </a:p>
          <a:p>
            <a:pPr lvl="1">
              <a:spcBef>
                <a:spcPts val="1423"/>
              </a:spcBef>
              <a:buFont typeface="Arial" pitchFamily="34" charset="0"/>
              <a:buChar char="•"/>
            </a:pPr>
            <a:r>
              <a:rPr lang="en-US" sz="2400" dirty="0" smtClean="0"/>
              <a:t>Automatic Retractable Screen (ARS ) 20 projects</a:t>
            </a:r>
          </a:p>
          <a:p>
            <a:pPr lvl="1">
              <a:spcBef>
                <a:spcPts val="1423"/>
              </a:spcBef>
              <a:buFont typeface="Arial" pitchFamily="34" charset="0"/>
              <a:buChar char="•"/>
            </a:pPr>
            <a:r>
              <a:rPr lang="en-US" sz="2400" dirty="0" smtClean="0"/>
              <a:t>Marina Trash Skimmer 1 project </a:t>
            </a:r>
          </a:p>
          <a:p>
            <a:pPr lvl="1">
              <a:spcBef>
                <a:spcPts val="1423"/>
              </a:spcBef>
              <a:buFont typeface="Arial" pitchFamily="34" charset="0"/>
              <a:buChar char="•"/>
            </a:pPr>
            <a:r>
              <a:rPr lang="en-US" sz="2400" dirty="0" smtClean="0"/>
              <a:t>Continuous Deflection Separator (CDS) 5 projects</a:t>
            </a:r>
          </a:p>
          <a:p>
            <a:pPr lvl="1">
              <a:spcBef>
                <a:spcPts val="1423"/>
              </a:spcBef>
              <a:buFont typeface="Arial" pitchFamily="34" charset="0"/>
              <a:buChar char="•"/>
            </a:pPr>
            <a:r>
              <a:rPr lang="en-US" sz="2400" dirty="0" smtClean="0"/>
              <a:t>Linear Radial Gross Solid Removal Device (GSRD) 2 projects</a:t>
            </a:r>
          </a:p>
          <a:p>
            <a:pPr lvl="1">
              <a:spcBef>
                <a:spcPts val="1423"/>
              </a:spcBef>
              <a:buFont typeface="Arial" pitchFamily="34" charset="0"/>
              <a:buChar char="•"/>
            </a:pPr>
            <a:r>
              <a:rPr lang="en-US" sz="2400" dirty="0" smtClean="0"/>
              <a:t>Irrigation System to retrofit to reduce runoff 6 Projects</a:t>
            </a:r>
          </a:p>
          <a:p>
            <a:pPr>
              <a:buFont typeface="Arial" pitchFamily="34" charset="0"/>
              <a:buChar char="•"/>
            </a:pPr>
            <a:endParaRPr lang="en-US" dirty="0"/>
          </a:p>
        </p:txBody>
      </p:sp>
      <p:sp>
        <p:nvSpPr>
          <p:cNvPr id="4" name="Slide Number Placeholder 3"/>
          <p:cNvSpPr>
            <a:spLocks noGrp="1"/>
          </p:cNvSpPr>
          <p:nvPr>
            <p:ph type="sldNum" sz="quarter" idx="10"/>
          </p:nvPr>
        </p:nvSpPr>
        <p:spPr/>
        <p:txBody>
          <a:bodyPr/>
          <a:lstStyle/>
          <a:p>
            <a:pPr>
              <a:defRPr/>
            </a:pPr>
            <a:fld id="{83ABDFFB-A12E-47E6-ACF3-CE457A577BDE}" type="slidenum">
              <a:rPr lang="en-US" smtClean="0"/>
              <a:pPr>
                <a:defRPr/>
              </a:pPr>
              <a:t>11</a:t>
            </a:fld>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pitchFamily="34" charset="0"/>
              <a:buChar char="•"/>
            </a:pPr>
            <a:r>
              <a:rPr lang="en-US" dirty="0" smtClean="0"/>
              <a:t>Execute agreement letters  from all the applicants</a:t>
            </a:r>
          </a:p>
          <a:p>
            <a:pPr>
              <a:buFont typeface="Arial" pitchFamily="34" charset="0"/>
              <a:buChar char="•"/>
            </a:pPr>
            <a:r>
              <a:rPr lang="en-US" dirty="0" smtClean="0"/>
              <a:t>Monitor project review and delivery status through semi-annual review process </a:t>
            </a:r>
          </a:p>
          <a:p>
            <a:pPr>
              <a:buFont typeface="Arial" pitchFamily="34" charset="0"/>
              <a:buChar char="•"/>
            </a:pPr>
            <a:r>
              <a:rPr lang="en-US" dirty="0" smtClean="0"/>
              <a:t>Issue next Tier 1 Call for Projects – Spring 2012</a:t>
            </a:r>
          </a:p>
          <a:p>
            <a:pPr>
              <a:buFont typeface="Arial" pitchFamily="34" charset="0"/>
              <a:buChar char="•"/>
            </a:pPr>
            <a:r>
              <a:rPr lang="en-US" dirty="0" smtClean="0"/>
              <a:t>Upon completion of Tier 2 study, staff will seek approval of the Tier 2 guidelines</a:t>
            </a:r>
          </a:p>
          <a:p>
            <a:pPr>
              <a:buFont typeface="Arial" pitchFamily="34" charset="0"/>
              <a:buChar char="•"/>
            </a:pPr>
            <a:r>
              <a:rPr lang="en-US" dirty="0" smtClean="0"/>
              <a:t>Issue Tier 2 Call for Projects – Summer 2012</a:t>
            </a:r>
          </a:p>
          <a:p>
            <a:endParaRPr lang="en-US" dirty="0"/>
          </a:p>
        </p:txBody>
      </p:sp>
      <p:sp>
        <p:nvSpPr>
          <p:cNvPr id="4" name="Slide Number Placeholder 3"/>
          <p:cNvSpPr>
            <a:spLocks noGrp="1"/>
          </p:cNvSpPr>
          <p:nvPr>
            <p:ph type="sldNum" sz="quarter" idx="10"/>
          </p:nvPr>
        </p:nvSpPr>
        <p:spPr/>
        <p:txBody>
          <a:bodyPr/>
          <a:lstStyle/>
          <a:p>
            <a:pPr>
              <a:defRPr/>
            </a:pPr>
            <a:fld id="{83ABDFFB-A12E-47E6-ACF3-CE457A577BDE}" type="slidenum">
              <a:rPr lang="en-US" smtClean="0"/>
              <a:pPr>
                <a:defRPr/>
              </a:pPr>
              <a:t>12</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3"/>
          <p:cNvSpPr>
            <a:spLocks noChangeArrowheads="1"/>
          </p:cNvSpPr>
          <p:nvPr userDrawn="1"/>
        </p:nvSpPr>
        <p:spPr bwMode="auto">
          <a:xfrm>
            <a:off x="0" y="0"/>
            <a:ext cx="9144000" cy="4179888"/>
          </a:xfrm>
          <a:prstGeom prst="rect">
            <a:avLst/>
          </a:prstGeom>
          <a:gradFill rotWithShape="1">
            <a:gsLst>
              <a:gs pos="0">
                <a:srgbClr val="0058AC"/>
              </a:gs>
              <a:gs pos="47000">
                <a:srgbClr val="0058AC"/>
              </a:gs>
              <a:gs pos="100000">
                <a:srgbClr val="3464F2"/>
              </a:gs>
            </a:gsLst>
            <a:lin ang="4620000"/>
          </a:gradFill>
          <a:ln w="9525">
            <a:solidFill>
              <a:srgbClr val="4A7EBB"/>
            </a:solidFill>
            <a:miter lim="800000"/>
            <a:headEnd/>
            <a:tailEnd/>
          </a:ln>
          <a:effectLst>
            <a:outerShdw dist="23000" dir="5400000" rotWithShape="0">
              <a:srgbClr val="808080">
                <a:alpha val="34998"/>
              </a:srgbClr>
            </a:outerShdw>
          </a:effectLst>
        </p:spPr>
        <p:txBody>
          <a:bodyPr anchor="ctr"/>
          <a:lstStyle/>
          <a:p>
            <a:pPr algn="ctr">
              <a:defRPr/>
            </a:pPr>
            <a:endParaRPr lang="en-US" sz="1800" dirty="0">
              <a:solidFill>
                <a:srgbClr val="FFFFFF"/>
              </a:solidFill>
              <a:latin typeface="+mn-lt"/>
              <a:ea typeface="ＭＳ Ｐゴシック" charset="-128"/>
              <a:cs typeface="ＭＳ Ｐゴシック" charset="-128"/>
            </a:endParaRPr>
          </a:p>
        </p:txBody>
      </p:sp>
      <p:sp>
        <p:nvSpPr>
          <p:cNvPr id="5" name="Rectangle 4"/>
          <p:cNvSpPr>
            <a:spLocks noChangeArrowheads="1"/>
          </p:cNvSpPr>
          <p:nvPr userDrawn="1"/>
        </p:nvSpPr>
        <p:spPr bwMode="auto">
          <a:xfrm>
            <a:off x="0" y="4179888"/>
            <a:ext cx="9144000" cy="312737"/>
          </a:xfrm>
          <a:prstGeom prst="rect">
            <a:avLst/>
          </a:prstGeom>
          <a:gradFill rotWithShape="1">
            <a:gsLst>
              <a:gs pos="0">
                <a:srgbClr val="FDBD00"/>
              </a:gs>
              <a:gs pos="47000">
                <a:srgbClr val="FD9404"/>
              </a:gs>
              <a:gs pos="100000">
                <a:srgbClr val="FD9404"/>
              </a:gs>
            </a:gsLst>
            <a:lin ang="5400000"/>
          </a:gradFill>
          <a:ln w="9525">
            <a:noFill/>
            <a:miter lim="800000"/>
            <a:headEnd/>
            <a:tailEnd/>
          </a:ln>
          <a:effectLst>
            <a:outerShdw dist="35687" dir="5400000" rotWithShape="0">
              <a:srgbClr val="808080">
                <a:alpha val="43999"/>
              </a:srgbClr>
            </a:outerShdw>
          </a:effectLst>
        </p:spPr>
        <p:txBody>
          <a:bodyPr anchor="ctr"/>
          <a:lstStyle/>
          <a:p>
            <a:pPr algn="ctr">
              <a:defRPr/>
            </a:pPr>
            <a:endParaRPr lang="en-US" sz="1800" dirty="0">
              <a:solidFill>
                <a:srgbClr val="FFFFFF"/>
              </a:solidFill>
              <a:latin typeface="+mn-lt"/>
              <a:ea typeface="ＭＳ Ｐゴシック" charset="-128"/>
              <a:cs typeface="ＭＳ Ｐゴシック" charset="-128"/>
            </a:endParaRPr>
          </a:p>
        </p:txBody>
      </p:sp>
      <p:sp>
        <p:nvSpPr>
          <p:cNvPr id="2" name="Title 1"/>
          <p:cNvSpPr>
            <a:spLocks noGrp="1"/>
          </p:cNvSpPr>
          <p:nvPr>
            <p:ph type="ctrTitle"/>
          </p:nvPr>
        </p:nvSpPr>
        <p:spPr>
          <a:xfrm>
            <a:off x="457200" y="4892675"/>
            <a:ext cx="7772400" cy="822325"/>
          </a:xfrm>
          <a:prstGeom prst="rect">
            <a:avLst/>
          </a:prstGeom>
        </p:spPr>
        <p:txBody>
          <a:bodyPr vert="horz"/>
          <a:lstStyle>
            <a:lvl1pPr algn="l">
              <a:defRPr sz="4400" b="0">
                <a:solidFill>
                  <a:schemeClr val="tx1">
                    <a:lumMod val="65000"/>
                    <a:lumOff val="35000"/>
                  </a:schemeClr>
                </a:solidFill>
                <a:latin typeface="Century Gothic"/>
                <a:cs typeface="Century Gothic"/>
              </a:defRPr>
            </a:lvl1pPr>
          </a:lstStyle>
          <a:p>
            <a:r>
              <a:rPr lang="en-US" smtClean="0"/>
              <a:t>Click to edit Master title style</a:t>
            </a:r>
            <a:endParaRPr lang="en-US" dirty="0"/>
          </a:p>
        </p:txBody>
      </p:sp>
      <p:sp>
        <p:nvSpPr>
          <p:cNvPr id="3" name="Subtitle 2"/>
          <p:cNvSpPr>
            <a:spLocks noGrp="1"/>
          </p:cNvSpPr>
          <p:nvPr>
            <p:ph type="subTitle" idx="1"/>
          </p:nvPr>
        </p:nvSpPr>
        <p:spPr>
          <a:xfrm>
            <a:off x="457200" y="5715000"/>
            <a:ext cx="6019800" cy="495300"/>
          </a:xfrm>
          <a:prstGeom prst="rect">
            <a:avLst/>
          </a:prstGeom>
        </p:spPr>
        <p:txBody>
          <a:bodyPr vert="horz"/>
          <a:lstStyle>
            <a:lvl1pPr marL="0" indent="0" algn="l">
              <a:buNone/>
              <a:defRPr sz="2800">
                <a:solidFill>
                  <a:srgbClr val="595959"/>
                </a:solidFill>
                <a:latin typeface="Century Gothic"/>
                <a:cs typeface="Century Gothic"/>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Rectangle 3"/>
          <p:cNvSpPr>
            <a:spLocks noChangeArrowheads="1"/>
          </p:cNvSpPr>
          <p:nvPr userDrawn="1"/>
        </p:nvSpPr>
        <p:spPr bwMode="auto">
          <a:xfrm>
            <a:off x="0" y="0"/>
            <a:ext cx="9144000" cy="990600"/>
          </a:xfrm>
          <a:prstGeom prst="rect">
            <a:avLst/>
          </a:prstGeom>
          <a:gradFill rotWithShape="1">
            <a:gsLst>
              <a:gs pos="0">
                <a:srgbClr val="0058AC"/>
              </a:gs>
              <a:gs pos="70000">
                <a:srgbClr val="0058AC"/>
              </a:gs>
              <a:gs pos="100000">
                <a:srgbClr val="3464F2"/>
              </a:gs>
            </a:gsLst>
            <a:lin ang="3180000"/>
          </a:gradFill>
          <a:ln w="9525">
            <a:solidFill>
              <a:srgbClr val="4A7EBB"/>
            </a:solidFill>
            <a:miter lim="800000"/>
            <a:headEnd/>
            <a:tailEnd/>
          </a:ln>
          <a:effectLst>
            <a:outerShdw dist="23000" dir="5400000" rotWithShape="0">
              <a:srgbClr val="808080">
                <a:alpha val="34998"/>
              </a:srgbClr>
            </a:outerShdw>
          </a:effectLst>
        </p:spPr>
        <p:txBody>
          <a:bodyPr anchor="ctr"/>
          <a:lstStyle/>
          <a:p>
            <a:pPr algn="ctr">
              <a:defRPr/>
            </a:pPr>
            <a:endParaRPr lang="en-US" sz="1800" dirty="0">
              <a:solidFill>
                <a:srgbClr val="FFFFFF"/>
              </a:solidFill>
              <a:latin typeface="+mn-lt"/>
              <a:ea typeface="ＭＳ Ｐゴシック" charset="-128"/>
              <a:cs typeface="ＭＳ Ｐゴシック" charset="-128"/>
            </a:endParaRPr>
          </a:p>
        </p:txBody>
      </p:sp>
      <p:sp>
        <p:nvSpPr>
          <p:cNvPr id="5" name="Rectangle 4"/>
          <p:cNvSpPr>
            <a:spLocks noChangeArrowheads="1"/>
          </p:cNvSpPr>
          <p:nvPr userDrawn="1"/>
        </p:nvSpPr>
        <p:spPr bwMode="auto">
          <a:xfrm>
            <a:off x="0" y="990600"/>
            <a:ext cx="9144000" cy="182563"/>
          </a:xfrm>
          <a:prstGeom prst="rect">
            <a:avLst/>
          </a:prstGeom>
          <a:gradFill rotWithShape="1">
            <a:gsLst>
              <a:gs pos="0">
                <a:srgbClr val="FDBD00"/>
              </a:gs>
              <a:gs pos="39999">
                <a:srgbClr val="FD9404"/>
              </a:gs>
              <a:gs pos="100000">
                <a:srgbClr val="FD9404"/>
              </a:gs>
            </a:gsLst>
            <a:lin ang="5400000"/>
          </a:gradFill>
          <a:ln w="9525">
            <a:noFill/>
            <a:miter lim="800000"/>
            <a:headEnd/>
            <a:tailEnd/>
          </a:ln>
          <a:effectLst>
            <a:outerShdw dist="23000" dir="5400000" rotWithShape="0">
              <a:srgbClr val="808080">
                <a:alpha val="34998"/>
              </a:srgbClr>
            </a:outerShdw>
          </a:effectLst>
        </p:spPr>
        <p:txBody>
          <a:bodyPr anchor="ctr"/>
          <a:lstStyle/>
          <a:p>
            <a:pPr algn="ctr">
              <a:defRPr/>
            </a:pPr>
            <a:endParaRPr lang="en-US" sz="1800" dirty="0">
              <a:solidFill>
                <a:srgbClr val="FFFFFF"/>
              </a:solidFill>
              <a:latin typeface="+mn-lt"/>
              <a:ea typeface="ＭＳ Ｐゴシック" charset="-128"/>
              <a:cs typeface="ＭＳ Ｐゴシック" charset="-128"/>
            </a:endParaRPr>
          </a:p>
        </p:txBody>
      </p:sp>
      <p:sp>
        <p:nvSpPr>
          <p:cNvPr id="2" name="Title 1"/>
          <p:cNvSpPr>
            <a:spLocks noGrp="1"/>
          </p:cNvSpPr>
          <p:nvPr>
            <p:ph type="title"/>
          </p:nvPr>
        </p:nvSpPr>
        <p:spPr>
          <a:xfrm>
            <a:off x="457200" y="152400"/>
            <a:ext cx="8229600" cy="838200"/>
          </a:xfrm>
          <a:prstGeom prst="rect">
            <a:avLst/>
          </a:prstGeom>
        </p:spPr>
        <p:txBody>
          <a:bodyPr vert="horz" anchor="ctr"/>
          <a:lstStyle>
            <a:lvl1pPr algn="l">
              <a:defRPr sz="4000">
                <a:solidFill>
                  <a:schemeClr val="bg1"/>
                </a:solidFill>
                <a:latin typeface="Century Gothic"/>
                <a:cs typeface="Century Gothic"/>
              </a:defRPr>
            </a:lvl1pPr>
          </a:lstStyle>
          <a:p>
            <a:r>
              <a:rPr lang="en-US" dirty="0" smtClean="0"/>
              <a:t>Click to edit Master title style</a:t>
            </a:r>
            <a:endParaRPr lang="en-US" dirty="0"/>
          </a:p>
        </p:txBody>
      </p:sp>
      <p:sp>
        <p:nvSpPr>
          <p:cNvPr id="3" name="Content Placeholder 2"/>
          <p:cNvSpPr>
            <a:spLocks noGrp="1"/>
          </p:cNvSpPr>
          <p:nvPr>
            <p:ph idx="1"/>
          </p:nvPr>
        </p:nvSpPr>
        <p:spPr>
          <a:xfrm>
            <a:off x="457200" y="1600200"/>
            <a:ext cx="8229600" cy="4525963"/>
          </a:xfrm>
          <a:prstGeom prst="rect">
            <a:avLst/>
          </a:prstGeom>
        </p:spPr>
        <p:txBody>
          <a:bodyPr vert="horz"/>
          <a:lstStyle>
            <a:lvl1pPr>
              <a:buSzPct val="80000"/>
              <a:buFont typeface="Wingdings" charset="2"/>
              <a:buChar char="§"/>
              <a:defRPr sz="3000">
                <a:solidFill>
                  <a:schemeClr val="tx1">
                    <a:lumMod val="65000"/>
                    <a:lumOff val="35000"/>
                  </a:schemeClr>
                </a:solidFill>
                <a:latin typeface="Century Gothic"/>
                <a:cs typeface="Century Gothic"/>
              </a:defRPr>
            </a:lvl1pPr>
            <a:lvl2pPr>
              <a:buSzPct val="80000"/>
              <a:buFont typeface="Wingdings" charset="2"/>
              <a:buChar char="§"/>
              <a:defRPr sz="2600">
                <a:solidFill>
                  <a:schemeClr val="tx1">
                    <a:lumMod val="65000"/>
                    <a:lumOff val="35000"/>
                  </a:schemeClr>
                </a:solidFill>
                <a:latin typeface="Century Gothic"/>
                <a:cs typeface="Century Gothic"/>
              </a:defRPr>
            </a:lvl2pPr>
            <a:lvl3pPr>
              <a:buSzPct val="80000"/>
              <a:buFont typeface="Wingdings" charset="2"/>
              <a:buChar char="§"/>
              <a:defRPr>
                <a:solidFill>
                  <a:schemeClr val="tx1">
                    <a:lumMod val="65000"/>
                    <a:lumOff val="35000"/>
                  </a:schemeClr>
                </a:solidFill>
                <a:latin typeface="Century Gothic"/>
                <a:cs typeface="Century Gothic"/>
              </a:defRPr>
            </a:lvl3pPr>
            <a:lvl4pPr>
              <a:buSzPct val="80000"/>
              <a:buFont typeface="Wingdings" charset="2"/>
              <a:buChar char="§"/>
              <a:defRPr>
                <a:solidFill>
                  <a:schemeClr val="tx1">
                    <a:lumMod val="65000"/>
                    <a:lumOff val="35000"/>
                  </a:schemeClr>
                </a:solidFill>
                <a:latin typeface="Century Gothic"/>
                <a:cs typeface="Century Gothic"/>
              </a:defRPr>
            </a:lvl4pPr>
            <a:lvl5pPr>
              <a:buSzPct val="80000"/>
              <a:buFont typeface="Wingdings" charset="2"/>
              <a:buChar char="§"/>
              <a:defRPr>
                <a:solidFill>
                  <a:schemeClr val="tx1">
                    <a:lumMod val="65000"/>
                    <a:lumOff val="35000"/>
                  </a:schemeClr>
                </a:solidFill>
                <a:latin typeface="Century Gothic"/>
                <a:cs typeface="Century Gothic"/>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Slide Number Placeholder 5"/>
          <p:cNvSpPr>
            <a:spLocks noGrp="1"/>
          </p:cNvSpPr>
          <p:nvPr>
            <p:ph type="sldNum" sz="quarter" idx="10"/>
          </p:nvPr>
        </p:nvSpPr>
        <p:spPr>
          <a:xfrm>
            <a:off x="6858000" y="6356350"/>
            <a:ext cx="2133600" cy="365125"/>
          </a:xfrm>
          <a:prstGeom prst="rect">
            <a:avLst/>
          </a:prstGeom>
        </p:spPr>
        <p:txBody>
          <a:bodyPr vert="horz" wrap="square" lIns="91440" tIns="45720" rIns="91440" bIns="45720" numCol="1" anchor="t" anchorCtr="0" compatLnSpc="1">
            <a:prstTxWarp prst="textNoShape">
              <a:avLst/>
            </a:prstTxWarp>
          </a:bodyPr>
          <a:lstStyle>
            <a:lvl1pPr algn="r">
              <a:defRPr sz="1800">
                <a:solidFill>
                  <a:srgbClr val="595959"/>
                </a:solidFill>
                <a:latin typeface="Calibri" pitchFamily="-108" charset="0"/>
              </a:defRPr>
            </a:lvl1pPr>
          </a:lstStyle>
          <a:p>
            <a:pPr>
              <a:defRPr/>
            </a:pPr>
            <a:fld id="{48500D5C-A162-4B85-B94E-BF8F31FCBEC4}" type="slidenum">
              <a:rPr lang="en-US"/>
              <a:pPr>
                <a:defRPr/>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cSld name="Section Header">
    <p:bg>
      <p:bgRef idx="1002">
        <a:schemeClr val="bg2"/>
      </p:bgRef>
    </p:bg>
    <p:spTree>
      <p:nvGrpSpPr>
        <p:cNvPr id="1" name=""/>
        <p:cNvGrpSpPr/>
        <p:nvPr/>
      </p:nvGrpSpPr>
      <p:grpSpPr>
        <a:xfrm>
          <a:off x="0" y="0"/>
          <a:ext cx="0" cy="0"/>
          <a:chOff x="0" y="0"/>
          <a:chExt cx="0" cy="0"/>
        </a:xfrm>
      </p:grpSpPr>
      <p:sp>
        <p:nvSpPr>
          <p:cNvPr id="9" name="Rectangle 8"/>
          <p:cNvSpPr/>
          <p:nvPr/>
        </p:nvSpPr>
        <p:spPr bwMode="ltGray">
          <a:xfrm>
            <a:off x="0" y="1"/>
            <a:ext cx="9144000" cy="260252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ectangle 11"/>
          <p:cNvSpPr/>
          <p:nvPr/>
        </p:nvSpPr>
        <p:spPr bwMode="invGray">
          <a:xfrm>
            <a:off x="0" y="2602520"/>
            <a:ext cx="9144000" cy="4572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749808" y="118872"/>
            <a:ext cx="8013192" cy="1636776"/>
          </a:xfrm>
          <a:prstGeom prst="rect">
            <a:avLst/>
          </a:prstGeom>
        </p:spPr>
        <p:txBody>
          <a:bodyPr vert="horz" lIns="91440" tIns="0" rIns="91440" bIns="0" rtlCol="0" anchor="b">
            <a:normAutofit/>
            <a:scene3d>
              <a:camera prst="orthographicFront"/>
              <a:lightRig rig="threePt" dir="t">
                <a:rot lat="0" lon="0" rev="4800000"/>
              </a:lightRig>
            </a:scene3d>
            <a:sp3d prstMaterial="matte">
              <a:bevelT w="50800" h="10160"/>
            </a:sp3d>
          </a:bodyPr>
          <a:lstStyle>
            <a:lvl1pPr algn="l">
              <a:defRPr sz="4700" b="1"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40664" y="1828800"/>
            <a:ext cx="8022336" cy="685800"/>
          </a:xfrm>
          <a:prstGeom prst="rect">
            <a:avLst/>
          </a:prstGeom>
        </p:spPr>
        <p:txBody>
          <a:bodyPr lIns="146304" tIns="0" rIns="45720" bIns="0" anchor="t"/>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a:xfrm>
            <a:off x="457200" y="6324600"/>
            <a:ext cx="2133600" cy="274320"/>
          </a:xfrm>
          <a:prstGeom prst="rect">
            <a:avLst/>
          </a:prstGeom>
        </p:spPr>
        <p:txBody>
          <a:bodyPr/>
          <a:lstStyle/>
          <a:p>
            <a:fld id="{545487A2-63CD-4659-9323-35593DD08028}" type="datetime1">
              <a:rPr lang="en-US" smtClean="0"/>
              <a:pPr/>
              <a:t>8/10/2011</a:t>
            </a:fld>
            <a:endParaRPr lang="en-US"/>
          </a:p>
        </p:txBody>
      </p:sp>
      <p:sp>
        <p:nvSpPr>
          <p:cNvPr id="5" name="Footer Placeholder 4"/>
          <p:cNvSpPr>
            <a:spLocks noGrp="1"/>
          </p:cNvSpPr>
          <p:nvPr>
            <p:ph type="ftr" sz="quarter" idx="11"/>
          </p:nvPr>
        </p:nvSpPr>
        <p:spPr>
          <a:xfrm>
            <a:off x="2590803" y="6324600"/>
            <a:ext cx="5507719" cy="274320"/>
          </a:xfrm>
          <a:prstGeom prst="rect">
            <a:avLst/>
          </a:prstGeom>
        </p:spPr>
        <p:txBody>
          <a:bodyPr/>
          <a:lstStyle/>
          <a:p>
            <a:r>
              <a:rPr lang="en-US" smtClean="0"/>
              <a:t>‹#›</a:t>
            </a:r>
            <a:endParaRPr lang="en-US"/>
          </a:p>
        </p:txBody>
      </p:sp>
    </p:spTree>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picTx">
  <p:cSld name="Picture with Caption">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64594" y="155448"/>
            <a:ext cx="2525151" cy="978408"/>
          </a:xfrm>
          <a:prstGeom prst="rect">
            <a:avLst/>
          </a:prstGeom>
        </p:spPr>
        <p:txBody>
          <a:bodyPr lIns="73152" bIns="0" anchor="b">
            <a:sp3d prstMaterial="matte"/>
          </a:bodyPr>
          <a:lstStyle>
            <a:lvl1pPr algn="l">
              <a:defRPr sz="2000" b="1"/>
            </a:lvl1pPr>
          </a:lstStyle>
          <a:p>
            <a:r>
              <a:rPr kumimoji="0" lang="en-US" dirty="0" smtClean="0"/>
              <a:t>Click to edit Master title style</a:t>
            </a:r>
            <a:endParaRPr kumimoji="0" lang="en-US" dirty="0"/>
          </a:p>
        </p:txBody>
      </p:sp>
      <p:sp>
        <p:nvSpPr>
          <p:cNvPr id="3" name="Picture Placeholder 2"/>
          <p:cNvSpPr>
            <a:spLocks noGrp="1"/>
          </p:cNvSpPr>
          <p:nvPr>
            <p:ph type="pic" idx="1"/>
          </p:nvPr>
        </p:nvSpPr>
        <p:spPr>
          <a:xfrm>
            <a:off x="2903807" y="1484808"/>
            <a:ext cx="6247397" cy="5373192"/>
          </a:xfrm>
          <a:prstGeom prst="rect">
            <a:avLst/>
          </a:prstGeom>
          <a:solidFill>
            <a:schemeClr val="bg2">
              <a:shade val="75000"/>
            </a:schemeClr>
          </a:solidFill>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kumimoji="0" lang="en-US" smtClean="0"/>
              <a:t>Click icon to add picture</a:t>
            </a:r>
            <a:endParaRPr kumimoji="0" lang="en-US" dirty="0"/>
          </a:p>
        </p:txBody>
      </p:sp>
      <p:sp>
        <p:nvSpPr>
          <p:cNvPr id="4" name="Text Placeholder 3"/>
          <p:cNvSpPr>
            <a:spLocks noGrp="1"/>
          </p:cNvSpPr>
          <p:nvPr>
            <p:ph type="body" sz="half" idx="2"/>
          </p:nvPr>
        </p:nvSpPr>
        <p:spPr>
          <a:xfrm>
            <a:off x="164592" y="1728216"/>
            <a:ext cx="2468880" cy="457200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a:xfrm>
            <a:off x="164592" y="1170432"/>
            <a:ext cx="2523744" cy="201168"/>
          </a:xfrm>
          <a:prstGeom prst="rect">
            <a:avLst/>
          </a:prstGeom>
        </p:spPr>
        <p:txBody>
          <a:bodyPr/>
          <a:lstStyle/>
          <a:p>
            <a:fld id="{0499733C-B757-4CAD-9E15-EF4CAAE600F9}" type="datetime1">
              <a:rPr lang="en-US" smtClean="0"/>
              <a:pPr/>
              <a:t>8/10/2011</a:t>
            </a:fld>
            <a:endParaRPr lang="en-US"/>
          </a:p>
        </p:txBody>
      </p:sp>
      <p:sp>
        <p:nvSpPr>
          <p:cNvPr id="11" name="Rectangle 10"/>
          <p:cNvSpPr/>
          <p:nvPr/>
        </p:nvSpPr>
        <p:spPr>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tangle 8"/>
          <p:cNvSpPr/>
          <p:nvPr/>
        </p:nvSpPr>
        <p:spPr bwMode="invGray">
          <a:xfrm>
            <a:off x="2855737" y="0"/>
            <a:ext cx="45720"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Footer Placeholder 5"/>
          <p:cNvSpPr>
            <a:spLocks noGrp="1"/>
          </p:cNvSpPr>
          <p:nvPr>
            <p:ph type="ftr" sz="quarter" idx="11"/>
          </p:nvPr>
        </p:nvSpPr>
        <p:spPr>
          <a:xfrm>
            <a:off x="3035808" y="1170432"/>
            <a:ext cx="5193792" cy="201168"/>
          </a:xfrm>
          <a:prstGeom prst="rect">
            <a:avLst/>
          </a:prstGeom>
        </p:spPr>
        <p:txBody>
          <a:bodyPr/>
          <a:lstStyle>
            <a:lvl1pPr>
              <a:defRPr>
                <a:solidFill>
                  <a:schemeClr val="bg1">
                    <a:shade val="50000"/>
                  </a:schemeClr>
                </a:solidFill>
              </a:defRPr>
            </a:lvl1pPr>
          </a:lstStyle>
          <a:p>
            <a:r>
              <a:rPr lang="en-US" smtClean="0"/>
              <a:t>‹#›</a:t>
            </a:r>
            <a:endParaRPr lang="en-US"/>
          </a:p>
        </p:txBody>
      </p:sp>
      <p:sp>
        <p:nvSpPr>
          <p:cNvPr id="7" name="Slide Number Placeholder 6"/>
          <p:cNvSpPr>
            <a:spLocks noGrp="1"/>
          </p:cNvSpPr>
          <p:nvPr>
            <p:ph type="sldNum" sz="quarter" idx="12"/>
          </p:nvPr>
        </p:nvSpPr>
        <p:spPr>
          <a:xfrm>
            <a:off x="8339328" y="1170432"/>
            <a:ext cx="733864" cy="201168"/>
          </a:xfrm>
          <a:prstGeom prst="rect">
            <a:avLst/>
          </a:prstGeom>
        </p:spPr>
        <p:txBody>
          <a:bodyPr/>
          <a:lstStyle/>
          <a:p>
            <a:fld id="{307EA671-97DF-467F-927D-DEBCDD316EFA}" type="slidenum">
              <a:rPr lang="en-US" smtClean="0"/>
              <a:pPr/>
              <a:t>‹#›</a:t>
            </a:fld>
            <a:endParaRPr lang="en-US"/>
          </a:p>
        </p:txBody>
      </p:sp>
      <p:sp>
        <p:nvSpPr>
          <p:cNvPr id="13" name="Slide Number Placeholder 5"/>
          <p:cNvSpPr txBox="1">
            <a:spLocks/>
          </p:cNvSpPr>
          <p:nvPr userDrawn="1"/>
        </p:nvSpPr>
        <p:spPr>
          <a:xfrm>
            <a:off x="8333936" y="6477000"/>
            <a:ext cx="733864" cy="274320"/>
          </a:xfrm>
          <a:prstGeom prst="rect">
            <a:avLst/>
          </a:prstGeom>
        </p:spPr>
        <p:txBody>
          <a:bodyPr vert="horz" bIns="0" rtlCol="0" anchor="b"/>
          <a:lstStyle>
            <a:lvl1pPr>
              <a:defRPr sz="1600" b="1"/>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307EA671-97DF-467F-927D-DEBCDD316EFA}" type="slidenum">
              <a:rPr kumimoji="0" lang="en-US" sz="1600" b="1" i="0" u="none" strike="noStrike" kern="1200" cap="none" spc="0" normalizeH="0" baseline="0" noProof="0" smtClean="0">
                <a:ln>
                  <a:noFill/>
                </a:ln>
                <a:solidFill>
                  <a:schemeClr val="tx1">
                    <a:tint val="95000"/>
                  </a:schemeClr>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600" b="1" i="0" u="none" strike="noStrike" kern="1200" cap="none" spc="0" normalizeH="0" baseline="0" noProof="0" dirty="0">
              <a:ln>
                <a:noFill/>
              </a:ln>
              <a:solidFill>
                <a:schemeClr val="tx1">
                  <a:tint val="95000"/>
                </a:schemeClr>
              </a:solidFill>
              <a:effectLst/>
              <a:uLnTx/>
              <a:uFillTx/>
              <a:latin typeface="+mn-lt"/>
              <a:ea typeface="+mn-ea"/>
              <a:cs typeface="+mn-cs"/>
            </a:endParaRPr>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765" r:id="rId1"/>
    <p:sldLayoutId id="2147483766" r:id="rId2"/>
    <p:sldLayoutId id="2147483767" r:id="rId3"/>
    <p:sldLayoutId id="2147483768" r:id="rId4"/>
  </p:sldLayoutIdLst>
  <p:hf hdr="0" ftr="0" dt="0"/>
  <p:txStyles>
    <p:titleStyle>
      <a:lvl1pPr algn="ctr" defTabSz="457200" rtl="0" eaLnBrk="0" fontAlgn="base" hangingPunct="0">
        <a:spcBef>
          <a:spcPct val="0"/>
        </a:spcBef>
        <a:spcAft>
          <a:spcPct val="0"/>
        </a:spcAft>
        <a:defRPr sz="4400" kern="1200">
          <a:solidFill>
            <a:schemeClr val="tx1"/>
          </a:solidFill>
          <a:latin typeface="+mj-lt"/>
          <a:ea typeface="ＭＳ Ｐゴシック" pitchFamily="-65" charset="-128"/>
          <a:cs typeface="ＭＳ Ｐゴシック" pitchFamily="-65" charset="-128"/>
        </a:defRPr>
      </a:lvl1pPr>
      <a:lvl2pPr algn="ctr" defTabSz="457200" rtl="0" eaLnBrk="0" fontAlgn="base" hangingPunct="0">
        <a:spcBef>
          <a:spcPct val="0"/>
        </a:spcBef>
        <a:spcAft>
          <a:spcPct val="0"/>
        </a:spcAft>
        <a:defRPr sz="4400">
          <a:solidFill>
            <a:schemeClr val="tx1"/>
          </a:solidFill>
          <a:latin typeface="Calibri" pitchFamily="-65" charset="0"/>
          <a:ea typeface="ＭＳ Ｐゴシック" pitchFamily="-65" charset="-128"/>
          <a:cs typeface="ＭＳ Ｐゴシック" pitchFamily="-65" charset="-128"/>
        </a:defRPr>
      </a:lvl2pPr>
      <a:lvl3pPr algn="ctr" defTabSz="457200" rtl="0" eaLnBrk="0" fontAlgn="base" hangingPunct="0">
        <a:spcBef>
          <a:spcPct val="0"/>
        </a:spcBef>
        <a:spcAft>
          <a:spcPct val="0"/>
        </a:spcAft>
        <a:defRPr sz="4400">
          <a:solidFill>
            <a:schemeClr val="tx1"/>
          </a:solidFill>
          <a:latin typeface="Calibri" pitchFamily="-65" charset="0"/>
          <a:ea typeface="ＭＳ Ｐゴシック" pitchFamily="-65" charset="-128"/>
          <a:cs typeface="ＭＳ Ｐゴシック" pitchFamily="-65" charset="-128"/>
        </a:defRPr>
      </a:lvl3pPr>
      <a:lvl4pPr algn="ctr" defTabSz="457200" rtl="0" eaLnBrk="0" fontAlgn="base" hangingPunct="0">
        <a:spcBef>
          <a:spcPct val="0"/>
        </a:spcBef>
        <a:spcAft>
          <a:spcPct val="0"/>
        </a:spcAft>
        <a:defRPr sz="4400">
          <a:solidFill>
            <a:schemeClr val="tx1"/>
          </a:solidFill>
          <a:latin typeface="Calibri" pitchFamily="-65" charset="0"/>
          <a:ea typeface="ＭＳ Ｐゴシック" pitchFamily="-65" charset="-128"/>
          <a:cs typeface="ＭＳ Ｐゴシック" pitchFamily="-65" charset="-128"/>
        </a:defRPr>
      </a:lvl4pPr>
      <a:lvl5pPr algn="ctr" defTabSz="457200" rtl="0" eaLnBrk="0" fontAlgn="base" hangingPunct="0">
        <a:spcBef>
          <a:spcPct val="0"/>
        </a:spcBef>
        <a:spcAft>
          <a:spcPct val="0"/>
        </a:spcAft>
        <a:defRPr sz="4400">
          <a:solidFill>
            <a:schemeClr val="tx1"/>
          </a:solidFill>
          <a:latin typeface="Calibri" pitchFamily="-65" charset="0"/>
          <a:ea typeface="ＭＳ Ｐゴシック" pitchFamily="-65" charset="-128"/>
          <a:cs typeface="ＭＳ Ｐゴシック" pitchFamily="-65" charset="-128"/>
        </a:defRPr>
      </a:lvl5pPr>
      <a:lvl6pPr marL="457200" algn="ctr" defTabSz="457200" rtl="0" fontAlgn="base">
        <a:spcBef>
          <a:spcPct val="0"/>
        </a:spcBef>
        <a:spcAft>
          <a:spcPct val="0"/>
        </a:spcAft>
        <a:defRPr sz="4400">
          <a:solidFill>
            <a:schemeClr val="tx1"/>
          </a:solidFill>
          <a:latin typeface="Calibri" pitchFamily="-65" charset="0"/>
          <a:ea typeface="ＭＳ Ｐゴシック" pitchFamily="-65" charset="-128"/>
          <a:cs typeface="ＭＳ Ｐゴシック" pitchFamily="-65" charset="-128"/>
        </a:defRPr>
      </a:lvl6pPr>
      <a:lvl7pPr marL="914400" algn="ctr" defTabSz="457200" rtl="0" fontAlgn="base">
        <a:spcBef>
          <a:spcPct val="0"/>
        </a:spcBef>
        <a:spcAft>
          <a:spcPct val="0"/>
        </a:spcAft>
        <a:defRPr sz="4400">
          <a:solidFill>
            <a:schemeClr val="tx1"/>
          </a:solidFill>
          <a:latin typeface="Calibri" pitchFamily="-65" charset="0"/>
          <a:ea typeface="ＭＳ Ｐゴシック" pitchFamily="-65" charset="-128"/>
          <a:cs typeface="ＭＳ Ｐゴシック" pitchFamily="-65" charset="-128"/>
        </a:defRPr>
      </a:lvl7pPr>
      <a:lvl8pPr marL="1371600" algn="ctr" defTabSz="457200" rtl="0" fontAlgn="base">
        <a:spcBef>
          <a:spcPct val="0"/>
        </a:spcBef>
        <a:spcAft>
          <a:spcPct val="0"/>
        </a:spcAft>
        <a:defRPr sz="4400">
          <a:solidFill>
            <a:schemeClr val="tx1"/>
          </a:solidFill>
          <a:latin typeface="Calibri" pitchFamily="-65" charset="0"/>
          <a:ea typeface="ＭＳ Ｐゴシック" pitchFamily="-65" charset="-128"/>
          <a:cs typeface="ＭＳ Ｐゴシック" pitchFamily="-65" charset="-128"/>
        </a:defRPr>
      </a:lvl8pPr>
      <a:lvl9pPr marL="1828800" algn="ctr" defTabSz="457200" rtl="0" fontAlgn="base">
        <a:spcBef>
          <a:spcPct val="0"/>
        </a:spcBef>
        <a:spcAft>
          <a:spcPct val="0"/>
        </a:spcAft>
        <a:defRPr sz="4400">
          <a:solidFill>
            <a:schemeClr val="tx1"/>
          </a:solidFill>
          <a:latin typeface="Calibri" pitchFamily="-65" charset="0"/>
          <a:ea typeface="ＭＳ Ｐゴシック" pitchFamily="-65" charset="-128"/>
          <a:cs typeface="ＭＳ Ｐゴシック" pitchFamily="-65" charset="-128"/>
        </a:defRPr>
      </a:lvl9pPr>
    </p:titleStyle>
    <p:bodyStyle>
      <a:lvl1pPr marL="342900" indent="-342900" algn="l" defTabSz="457200" rtl="0" eaLnBrk="0" fontAlgn="base" hangingPunct="0">
        <a:spcBef>
          <a:spcPct val="20000"/>
        </a:spcBef>
        <a:spcAft>
          <a:spcPct val="0"/>
        </a:spcAft>
        <a:buFont typeface="Arial" charset="0"/>
        <a:buChar char="•"/>
        <a:defRPr sz="3200" kern="1200">
          <a:solidFill>
            <a:schemeClr val="tx1"/>
          </a:solidFill>
          <a:latin typeface="+mn-lt"/>
          <a:ea typeface="ＭＳ Ｐゴシック" pitchFamily="-65" charset="-128"/>
          <a:cs typeface="ＭＳ Ｐゴシック" pitchFamily="-65" charset="-128"/>
        </a:defRPr>
      </a:lvl1pPr>
      <a:lvl2pPr marL="742950" indent="-285750" algn="l" defTabSz="457200" rtl="0" eaLnBrk="0" fontAlgn="base" hangingPunct="0">
        <a:spcBef>
          <a:spcPct val="20000"/>
        </a:spcBef>
        <a:spcAft>
          <a:spcPct val="0"/>
        </a:spcAft>
        <a:buFont typeface="Arial" charset="0"/>
        <a:buChar char="–"/>
        <a:defRPr sz="2800" kern="1200">
          <a:solidFill>
            <a:schemeClr val="tx1"/>
          </a:solidFill>
          <a:latin typeface="+mn-lt"/>
          <a:ea typeface="ＭＳ Ｐゴシック" pitchFamily="-65" charset="-128"/>
          <a:cs typeface="+mn-cs"/>
        </a:defRPr>
      </a:lvl2pPr>
      <a:lvl3pPr marL="1143000" indent="-228600" algn="l" defTabSz="457200" rtl="0" eaLnBrk="0" fontAlgn="base" hangingPunct="0">
        <a:spcBef>
          <a:spcPct val="20000"/>
        </a:spcBef>
        <a:spcAft>
          <a:spcPct val="0"/>
        </a:spcAft>
        <a:buFont typeface="Arial" charset="0"/>
        <a:buChar char="•"/>
        <a:defRPr sz="2400" kern="1200">
          <a:solidFill>
            <a:schemeClr val="tx1"/>
          </a:solidFill>
          <a:latin typeface="+mn-lt"/>
          <a:ea typeface="ＭＳ Ｐゴシック" pitchFamily="-65" charset="-128"/>
          <a:cs typeface="+mn-cs"/>
        </a:defRPr>
      </a:lvl3pPr>
      <a:lvl4pPr marL="1600200" indent="-228600" algn="l" defTabSz="457200" rtl="0" eaLnBrk="0" fontAlgn="base" hangingPunct="0">
        <a:spcBef>
          <a:spcPct val="20000"/>
        </a:spcBef>
        <a:spcAft>
          <a:spcPct val="0"/>
        </a:spcAft>
        <a:buFont typeface="Arial" charset="0"/>
        <a:buChar char="–"/>
        <a:defRPr sz="2000" kern="1200">
          <a:solidFill>
            <a:schemeClr val="tx1"/>
          </a:solidFill>
          <a:latin typeface="+mn-lt"/>
          <a:ea typeface="ＭＳ Ｐゴシック" pitchFamily="-65" charset="-128"/>
          <a:cs typeface="+mn-cs"/>
        </a:defRPr>
      </a:lvl4pPr>
      <a:lvl5pPr marL="2057400" indent="-228600" algn="l" defTabSz="457200" rtl="0" eaLnBrk="0" fontAlgn="base" hangingPunct="0">
        <a:spcBef>
          <a:spcPct val="20000"/>
        </a:spcBef>
        <a:spcAft>
          <a:spcPct val="0"/>
        </a:spcAft>
        <a:buFont typeface="Arial" charset="0"/>
        <a:buChar char="»"/>
        <a:defRPr sz="2000" kern="1200">
          <a:solidFill>
            <a:schemeClr val="tx1"/>
          </a:solidFill>
          <a:latin typeface="+mn-lt"/>
          <a:ea typeface="ＭＳ Ｐゴシック" pitchFamily="-65" charset="-128"/>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9.jpeg"/><Relationship Id="rId4" Type="http://schemas.openxmlformats.org/officeDocument/2006/relationships/image" Target="../media/image8.jpeg"/></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ctrTitle"/>
          </p:nvPr>
        </p:nvSpPr>
        <p:spPr bwMode="auto">
          <a:xfrm>
            <a:off x="943354" y="4864787"/>
            <a:ext cx="6972347" cy="1002613"/>
          </a:xfrm>
          <a:noFill/>
          <a:ln w="9525">
            <a:noFill/>
            <a:miter lim="800000"/>
            <a:headEnd/>
            <a:tailEnd/>
          </a:ln>
          <a:effectLst/>
        </p:spPr>
        <p:txBody>
          <a:bodyPr vert="horz" wrap="square" lIns="91440" tIns="45720" rIns="91440" bIns="45720" numCol="1" anchor="t" anchorCtr="0" compatLnSpc="1">
            <a:prstTxWarp prst="textNoShape">
              <a:avLst/>
            </a:prstTxWarp>
          </a:bodyPr>
          <a:lstStyle/>
          <a:p>
            <a:pPr eaLnBrk="1" hangingPunct="1">
              <a:spcBef>
                <a:spcPct val="20000"/>
              </a:spcBef>
              <a:buClr>
                <a:schemeClr val="folHlink"/>
              </a:buClr>
            </a:pPr>
            <a:r>
              <a:rPr lang="en-US" sz="2800" dirty="0" smtClean="0">
                <a:solidFill>
                  <a:srgbClr val="FF9933"/>
                </a:solidFill>
                <a:latin typeface="+mn-lt"/>
                <a:ea typeface="+mn-ea"/>
                <a:cs typeface="+mn-cs"/>
              </a:rPr>
              <a:t>Measure M2 Environmental Cleanup Program</a:t>
            </a:r>
            <a:br>
              <a:rPr lang="en-US" sz="2800" dirty="0" smtClean="0">
                <a:solidFill>
                  <a:srgbClr val="FF9933"/>
                </a:solidFill>
                <a:latin typeface="+mn-lt"/>
                <a:ea typeface="+mn-ea"/>
                <a:cs typeface="+mn-cs"/>
              </a:rPr>
            </a:br>
            <a:r>
              <a:rPr lang="en-US" sz="2800" dirty="0" smtClean="0">
                <a:solidFill>
                  <a:srgbClr val="FF9933"/>
                </a:solidFill>
                <a:latin typeface="+mn-lt"/>
                <a:ea typeface="+mn-ea"/>
                <a:cs typeface="+mn-cs"/>
              </a:rPr>
              <a:t>Taxpayers Oversight Committee Aug 9, 2011</a:t>
            </a:r>
          </a:p>
        </p:txBody>
      </p:sp>
      <p:sp>
        <p:nvSpPr>
          <p:cNvPr id="3075" name="Subtitle 2"/>
          <p:cNvSpPr>
            <a:spLocks noGrp="1"/>
          </p:cNvSpPr>
          <p:nvPr>
            <p:ph type="subTitle" idx="1"/>
          </p:nvPr>
        </p:nvSpPr>
        <p:spPr bwMode="auto">
          <a:xfrm flipV="1">
            <a:off x="457200" y="6362699"/>
            <a:ext cx="7239000" cy="45719"/>
          </a:xfrm>
          <a:noFill/>
          <a:ln>
            <a:miter lim="800000"/>
            <a:headEnd/>
            <a:tailEnd/>
          </a:ln>
        </p:spPr>
        <p:txBody>
          <a:bodyPr wrap="square" lIns="91440" tIns="45720" rIns="91440" bIns="45720" numCol="1" anchor="t" anchorCtr="0" compatLnSpc="1">
            <a:prstTxWarp prst="textNoShape">
              <a:avLst/>
            </a:prstTxWarp>
          </a:bodyPr>
          <a:lstStyle/>
          <a:p>
            <a:pPr eaLnBrk="1" hangingPunct="1"/>
            <a:endParaRPr lang="en-US" sz="2000" dirty="0" smtClean="0">
              <a:solidFill>
                <a:schemeClr val="tx1"/>
              </a:solidFill>
              <a:latin typeface="Century Gothic" pitchFamily="-108" charset="0"/>
              <a:ea typeface="ＭＳ Ｐゴシック" pitchFamily="-108" charset="-128"/>
            </a:endParaRPr>
          </a:p>
        </p:txBody>
      </p:sp>
      <p:pic>
        <p:nvPicPr>
          <p:cNvPr id="3076" name="Picture 19" descr="OCTA Logo-2.jpg"/>
          <p:cNvPicPr>
            <a:picLocks noChangeAspect="1"/>
          </p:cNvPicPr>
          <p:nvPr/>
        </p:nvPicPr>
        <p:blipFill>
          <a:blip r:embed="rId3"/>
          <a:srcRect/>
          <a:stretch>
            <a:fillRect/>
          </a:stretch>
        </p:blipFill>
        <p:spPr bwMode="auto">
          <a:xfrm>
            <a:off x="8207375" y="5867400"/>
            <a:ext cx="501650" cy="609600"/>
          </a:xfrm>
          <a:prstGeom prst="rect">
            <a:avLst/>
          </a:prstGeom>
          <a:noFill/>
          <a:ln w="9525">
            <a:noFill/>
            <a:miter lim="800000"/>
            <a:headEnd/>
            <a:tailEnd/>
          </a:ln>
        </p:spPr>
      </p:pic>
      <p:pic>
        <p:nvPicPr>
          <p:cNvPr id="6149" name="Picture 5"/>
          <p:cNvPicPr>
            <a:picLocks noChangeAspect="1" noChangeArrowheads="1"/>
          </p:cNvPicPr>
          <p:nvPr/>
        </p:nvPicPr>
        <p:blipFill>
          <a:blip r:embed="rId4"/>
          <a:srcRect/>
          <a:stretch>
            <a:fillRect/>
          </a:stretch>
        </p:blipFill>
        <p:spPr bwMode="auto">
          <a:xfrm rot="544772">
            <a:off x="6380326" y="705012"/>
            <a:ext cx="1868441" cy="2802661"/>
          </a:xfrm>
          <a:prstGeom prst="rect">
            <a:avLst/>
          </a:prstGeom>
          <a:solidFill>
            <a:srgbClr val="FFFFFF">
              <a:shade val="85000"/>
            </a:srgbClr>
          </a:solidFill>
          <a:ln w="190500" cap="rnd">
            <a:solidFill>
              <a:srgbClr val="FFFFFF"/>
            </a:solidFill>
          </a:ln>
          <a:effectLst>
            <a:outerShdw blurRad="3429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5" name="Picture 11" descr="Bikers"/>
          <p:cNvPicPr>
            <a:picLocks noChangeAspect="1" noChangeArrowheads="1"/>
          </p:cNvPicPr>
          <p:nvPr/>
        </p:nvPicPr>
        <p:blipFill>
          <a:blip r:embed="rId5"/>
          <a:srcRect/>
          <a:stretch>
            <a:fillRect/>
          </a:stretch>
        </p:blipFill>
        <p:spPr bwMode="auto">
          <a:xfrm>
            <a:off x="3048000" y="1524000"/>
            <a:ext cx="3048000" cy="2113540"/>
          </a:xfrm>
          <a:prstGeom prst="rect">
            <a:avLst/>
          </a:prstGeom>
          <a:solidFill>
            <a:srgbClr val="FFFFFF">
              <a:shade val="85000"/>
            </a:srgbClr>
          </a:solidFill>
          <a:ln w="190500" cap="rnd">
            <a:solidFill>
              <a:srgbClr val="FFFFFF"/>
            </a:solidFill>
          </a:ln>
          <a:effectLst>
            <a:outerShdw blurRad="3937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pic>
        <p:nvPicPr>
          <p:cNvPr id="6" name="Picture 13"/>
          <p:cNvPicPr>
            <a:picLocks noChangeAspect="1" noChangeArrowheads="1"/>
          </p:cNvPicPr>
          <p:nvPr/>
        </p:nvPicPr>
        <p:blipFill>
          <a:blip r:embed="rId6"/>
          <a:srcRect/>
          <a:stretch>
            <a:fillRect/>
          </a:stretch>
        </p:blipFill>
        <p:spPr bwMode="auto">
          <a:xfrm rot="21069199">
            <a:off x="533401" y="842807"/>
            <a:ext cx="2971800" cy="2007972"/>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bwMode="auto">
          <a:xfrm>
            <a:off x="457200" y="136474"/>
            <a:ext cx="8229600" cy="838200"/>
          </a:xfrm>
          <a:noFill/>
          <a:ln>
            <a:miter lim="800000"/>
            <a:headEnd/>
            <a:tailEnd/>
          </a:ln>
        </p:spPr>
        <p:txBody>
          <a:bodyPr wrap="square" lIns="91440" tIns="45720" rIns="91440" bIns="45720" numCol="1" anchorCtr="0" compatLnSpc="1">
            <a:prstTxWarp prst="textNoShape">
              <a:avLst/>
            </a:prstTxWarp>
          </a:bodyPr>
          <a:lstStyle/>
          <a:p>
            <a:r>
              <a:rPr lang="en-US" sz="3200" dirty="0" smtClean="0">
                <a:latin typeface="Century Gothic" pitchFamily="-108" charset="0"/>
                <a:ea typeface="ＭＳ Ｐゴシック" pitchFamily="-108" charset="-128"/>
              </a:rPr>
              <a:t>Background</a:t>
            </a:r>
          </a:p>
        </p:txBody>
      </p:sp>
      <p:sp>
        <p:nvSpPr>
          <p:cNvPr id="4099" name="Content Placeholder 2"/>
          <p:cNvSpPr>
            <a:spLocks noGrp="1"/>
          </p:cNvSpPr>
          <p:nvPr>
            <p:ph idx="1"/>
          </p:nvPr>
        </p:nvSpPr>
        <p:spPr bwMode="auto">
          <a:xfrm>
            <a:off x="457200" y="1450072"/>
            <a:ext cx="8229600" cy="4756150"/>
          </a:xfrm>
          <a:noFill/>
          <a:ln>
            <a:miter lim="800000"/>
            <a:headEnd/>
            <a:tailEnd/>
          </a:ln>
        </p:spPr>
        <p:txBody>
          <a:bodyPr wrap="square" lIns="91440" tIns="45720" rIns="91440" bIns="45720" numCol="1" anchor="t" anchorCtr="0" compatLnSpc="1">
            <a:prstTxWarp prst="textNoShape">
              <a:avLst/>
            </a:prstTxWarp>
          </a:bodyPr>
          <a:lstStyle/>
          <a:p>
            <a:pPr marL="341313" indent="-341313">
              <a:spcBef>
                <a:spcPts val="725"/>
              </a:spcBef>
              <a:spcAft>
                <a:spcPts val="600"/>
              </a:spcAft>
              <a:buNone/>
            </a:pPr>
            <a:r>
              <a:rPr lang="en-US" sz="2800" dirty="0" smtClean="0">
                <a:solidFill>
                  <a:schemeClr val="tx1"/>
                </a:solidFill>
                <a:latin typeface="Century Gothic" pitchFamily="-108" charset="0"/>
                <a:ea typeface="ＭＳ Ｐゴシック" pitchFamily="-108" charset="-128"/>
              </a:rPr>
              <a:t>Measure M2 (M2) - Water Quality Program </a:t>
            </a:r>
            <a:r>
              <a:rPr lang="en-US" dirty="0" smtClean="0">
                <a:solidFill>
                  <a:schemeClr val="tx1"/>
                </a:solidFill>
              </a:rPr>
              <a:t> </a:t>
            </a:r>
          </a:p>
          <a:p>
            <a:pPr marL="741363" lvl="2" indent="-341313"/>
            <a:r>
              <a:rPr lang="en-US" sz="2800" dirty="0" smtClean="0">
                <a:solidFill>
                  <a:schemeClr val="tx1"/>
                </a:solidFill>
              </a:rPr>
              <a:t>Transportation related </a:t>
            </a:r>
          </a:p>
          <a:p>
            <a:pPr marL="741363" lvl="2" indent="-341313"/>
            <a:r>
              <a:rPr lang="en-US" sz="2800" dirty="0" smtClean="0">
                <a:solidFill>
                  <a:schemeClr val="tx1"/>
                </a:solidFill>
              </a:rPr>
              <a:t>Not to supplant funding or mitigation</a:t>
            </a:r>
          </a:p>
          <a:p>
            <a:pPr marL="741363" lvl="2" indent="-341313"/>
            <a:r>
              <a:rPr lang="en-US" sz="2800" dirty="0" smtClean="0">
                <a:solidFill>
                  <a:schemeClr val="tx1"/>
                </a:solidFill>
              </a:rPr>
              <a:t>Competitive process</a:t>
            </a:r>
          </a:p>
          <a:p>
            <a:pPr marL="741363" lvl="2" indent="-341313"/>
            <a:r>
              <a:rPr lang="en-US" sz="2800" dirty="0" smtClean="0">
                <a:solidFill>
                  <a:schemeClr val="tx1"/>
                </a:solidFill>
              </a:rPr>
              <a:t>Eligibility</a:t>
            </a:r>
          </a:p>
          <a:p>
            <a:pPr marL="741363" lvl="2" indent="-341313"/>
            <a:r>
              <a:rPr lang="en-US" sz="2800" dirty="0" smtClean="0">
                <a:solidFill>
                  <a:schemeClr val="tx1"/>
                </a:solidFill>
              </a:rPr>
              <a:t>Capital improvements </a:t>
            </a:r>
          </a:p>
          <a:p>
            <a:pPr marL="530225" indent="-530225">
              <a:spcBef>
                <a:spcPts val="725"/>
              </a:spcBef>
              <a:spcAft>
                <a:spcPts val="600"/>
              </a:spcAft>
              <a:buFont typeface="Calibri" pitchFamily="-108" charset="0"/>
              <a:buAutoNum type="arabicPeriod"/>
            </a:pPr>
            <a:endParaRPr lang="en-US" sz="1600" dirty="0" smtClean="0">
              <a:solidFill>
                <a:srgbClr val="00B0F0"/>
              </a:solidFill>
              <a:latin typeface="Century Gothic" pitchFamily="-108" charset="0"/>
              <a:ea typeface="ＭＳ Ｐゴシック" pitchFamily="-108" charset="-128"/>
            </a:endParaRPr>
          </a:p>
        </p:txBody>
      </p:sp>
      <p:sp>
        <p:nvSpPr>
          <p:cNvPr id="4100" name="Slide Number Placeholder 3"/>
          <p:cNvSpPr>
            <a:spLocks noGrp="1"/>
          </p:cNvSpPr>
          <p:nvPr>
            <p:ph type="sldNum" sz="quarter" idx="10"/>
          </p:nvPr>
        </p:nvSpPr>
        <p:spPr bwMode="auto">
          <a:noFill/>
          <a:ln>
            <a:miter lim="800000"/>
            <a:headEnd/>
            <a:tailEnd/>
          </a:ln>
        </p:spPr>
        <p:txBody>
          <a:bodyPr/>
          <a:lstStyle/>
          <a:p>
            <a:fld id="{E1394732-860B-4459-A506-B23474406157}" type="slidenum">
              <a:rPr lang="en-US" smtClean="0"/>
              <a:pPr/>
              <a:t>2</a:t>
            </a:fld>
            <a:endParaRPr lang="en-US" dirty="0" smtClean="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bwMode="auto">
          <a:noFill/>
          <a:ln>
            <a:miter lim="800000"/>
            <a:headEnd/>
            <a:tailEnd/>
          </a:ln>
        </p:spPr>
        <p:txBody>
          <a:bodyPr wrap="square" lIns="91440" tIns="45720" rIns="91440" bIns="45720" numCol="1" anchorCtr="0" compatLnSpc="1">
            <a:prstTxWarp prst="textNoShape">
              <a:avLst/>
            </a:prstTxWarp>
          </a:bodyPr>
          <a:lstStyle/>
          <a:p>
            <a:pPr marL="530225" indent="-530225">
              <a:spcBef>
                <a:spcPts val="725"/>
              </a:spcBef>
              <a:spcAft>
                <a:spcPts val="600"/>
              </a:spcAft>
            </a:pPr>
            <a:r>
              <a:rPr lang="en-US" sz="3200" dirty="0" smtClean="0">
                <a:latin typeface="Century Gothic" pitchFamily="-108" charset="0"/>
                <a:ea typeface="ＭＳ Ｐゴシック" pitchFamily="-108" charset="-128"/>
              </a:rPr>
              <a:t>May 2010 Board of Directors Actions</a:t>
            </a:r>
          </a:p>
        </p:txBody>
      </p:sp>
      <p:sp>
        <p:nvSpPr>
          <p:cNvPr id="4099" name="Content Placeholder 2"/>
          <p:cNvSpPr>
            <a:spLocks noGrp="1"/>
          </p:cNvSpPr>
          <p:nvPr>
            <p:ph idx="1"/>
          </p:nvPr>
        </p:nvSpPr>
        <p:spPr bwMode="auto">
          <a:xfrm>
            <a:off x="348016" y="1245351"/>
            <a:ext cx="8534400" cy="5121275"/>
          </a:xfrm>
          <a:noFill/>
          <a:ln>
            <a:miter lim="800000"/>
            <a:headEnd/>
            <a:tailEnd/>
          </a:ln>
        </p:spPr>
        <p:txBody>
          <a:bodyPr wrap="square" lIns="91440" tIns="45720" rIns="91440" bIns="45720" numCol="1" anchor="t" anchorCtr="0" compatLnSpc="1">
            <a:prstTxWarp prst="textNoShape">
              <a:avLst/>
            </a:prstTxWarp>
          </a:bodyPr>
          <a:lstStyle/>
          <a:p>
            <a:pPr marL="463550" indent="-463550">
              <a:spcBef>
                <a:spcPts val="725"/>
              </a:spcBef>
              <a:spcAft>
                <a:spcPts val="600"/>
              </a:spcAft>
              <a:buNone/>
            </a:pPr>
            <a:r>
              <a:rPr lang="en-US" sz="2800" dirty="0" smtClean="0">
                <a:solidFill>
                  <a:schemeClr val="tx1"/>
                </a:solidFill>
                <a:latin typeface="Century Gothic" pitchFamily="-108" charset="0"/>
                <a:ea typeface="ＭＳ Ｐゴシック" pitchFamily="-108" charset="-128"/>
              </a:rPr>
              <a:t>Two-tier grant funding approach</a:t>
            </a:r>
          </a:p>
          <a:p>
            <a:pPr marL="341313" indent="-341313">
              <a:spcBef>
                <a:spcPts val="725"/>
              </a:spcBef>
              <a:spcAft>
                <a:spcPts val="600"/>
              </a:spcAft>
            </a:pPr>
            <a:r>
              <a:rPr lang="en-US" sz="2800" dirty="0" smtClean="0">
                <a:solidFill>
                  <a:schemeClr val="tx1"/>
                </a:solidFill>
                <a:latin typeface="Century Gothic" pitchFamily="-108" charset="0"/>
                <a:ea typeface="ＭＳ Ｐゴシック" pitchFamily="-108" charset="-128"/>
              </a:rPr>
              <a:t>Tier 1</a:t>
            </a:r>
          </a:p>
          <a:p>
            <a:pPr marL="682625" lvl="1" indent="-341313">
              <a:spcBef>
                <a:spcPts val="725"/>
              </a:spcBef>
              <a:spcAft>
                <a:spcPts val="600"/>
              </a:spcAft>
            </a:pPr>
            <a:r>
              <a:rPr lang="en-US" sz="2100" dirty="0" smtClean="0">
                <a:solidFill>
                  <a:schemeClr val="tx1"/>
                </a:solidFill>
                <a:latin typeface="Century Gothic" pitchFamily="-108" charset="0"/>
                <a:ea typeface="ＭＳ Ｐゴシック" pitchFamily="-108" charset="-128"/>
              </a:rPr>
              <a:t>Up to $19.5 million on “pay-as-you-go” basis available from fiscal year (FY) 2011-12 to FY 2017-18</a:t>
            </a:r>
          </a:p>
          <a:p>
            <a:pPr marL="682625" lvl="1" indent="-341313">
              <a:spcBef>
                <a:spcPts val="725"/>
              </a:spcBef>
              <a:spcAft>
                <a:spcPts val="600"/>
              </a:spcAft>
            </a:pPr>
            <a:r>
              <a:rPr lang="en-US" sz="2100" dirty="0" smtClean="0">
                <a:solidFill>
                  <a:schemeClr val="tx1"/>
                </a:solidFill>
                <a:latin typeface="Century Gothic" pitchFamily="-108" charset="0"/>
                <a:ea typeface="ＭＳ Ｐゴシック" pitchFamily="-108" charset="-128"/>
              </a:rPr>
              <a:t>Funding guidelines for Tier 1 Grant Program</a:t>
            </a:r>
          </a:p>
          <a:p>
            <a:pPr marL="341313" indent="-341313">
              <a:spcBef>
                <a:spcPts val="725"/>
              </a:spcBef>
              <a:spcAft>
                <a:spcPts val="600"/>
              </a:spcAft>
            </a:pPr>
            <a:r>
              <a:rPr lang="en-US" sz="2800" dirty="0" smtClean="0">
                <a:solidFill>
                  <a:schemeClr val="tx1"/>
                </a:solidFill>
                <a:latin typeface="Century Gothic" pitchFamily="-108" charset="0"/>
                <a:ea typeface="ＭＳ Ｐゴシック" pitchFamily="-108" charset="-128"/>
              </a:rPr>
              <a:t>Tier 2</a:t>
            </a:r>
          </a:p>
          <a:p>
            <a:pPr marL="682625" lvl="1" indent="-341313">
              <a:spcBef>
                <a:spcPts val="725"/>
              </a:spcBef>
              <a:spcAft>
                <a:spcPts val="600"/>
              </a:spcAft>
            </a:pPr>
            <a:r>
              <a:rPr lang="en-US" sz="2100" dirty="0" smtClean="0">
                <a:solidFill>
                  <a:schemeClr val="tx1"/>
                </a:solidFill>
                <a:latin typeface="Century Gothic" pitchFamily="-108" charset="0"/>
                <a:ea typeface="ＭＳ Ｐゴシック" pitchFamily="-108" charset="-128"/>
              </a:rPr>
              <a:t>Up to $38 million available through FY 2014-15</a:t>
            </a:r>
          </a:p>
          <a:p>
            <a:pPr marL="682625" lvl="1" indent="-341313">
              <a:spcBef>
                <a:spcPts val="725"/>
              </a:spcBef>
              <a:spcAft>
                <a:spcPts val="600"/>
              </a:spcAft>
            </a:pPr>
            <a:r>
              <a:rPr lang="en-US" sz="2100" dirty="0" smtClean="0">
                <a:solidFill>
                  <a:schemeClr val="tx1"/>
                </a:solidFill>
                <a:latin typeface="Century Gothic" pitchFamily="-108" charset="0"/>
                <a:ea typeface="ＭＳ Ｐゴシック" pitchFamily="-108" charset="-128"/>
              </a:rPr>
              <a:t>Planning and research study for the development of the Tier 2 funding guidelines</a:t>
            </a:r>
          </a:p>
          <a:p>
            <a:pPr marL="530225" indent="-530225">
              <a:spcBef>
                <a:spcPts val="725"/>
              </a:spcBef>
              <a:spcAft>
                <a:spcPts val="600"/>
              </a:spcAft>
              <a:buNone/>
            </a:pPr>
            <a:endParaRPr lang="en-US" sz="2000" dirty="0" smtClean="0">
              <a:solidFill>
                <a:schemeClr val="tx1"/>
              </a:solidFill>
              <a:latin typeface="Century Gothic" pitchFamily="-108" charset="0"/>
              <a:ea typeface="ＭＳ Ｐゴシック" pitchFamily="-108" charset="-128"/>
            </a:endParaRPr>
          </a:p>
        </p:txBody>
      </p:sp>
      <p:sp>
        <p:nvSpPr>
          <p:cNvPr id="4100" name="Slide Number Placeholder 3"/>
          <p:cNvSpPr>
            <a:spLocks noGrp="1"/>
          </p:cNvSpPr>
          <p:nvPr>
            <p:ph type="sldNum" sz="quarter" idx="10"/>
          </p:nvPr>
        </p:nvSpPr>
        <p:spPr bwMode="auto">
          <a:noFill/>
          <a:ln>
            <a:miter lim="800000"/>
            <a:headEnd/>
            <a:tailEnd/>
          </a:ln>
        </p:spPr>
        <p:txBody>
          <a:bodyPr/>
          <a:lstStyle/>
          <a:p>
            <a:fld id="{E1394732-860B-4459-A506-B23474406157}" type="slidenum">
              <a:rPr lang="en-US" smtClean="0"/>
              <a:pPr/>
              <a:t>3</a:t>
            </a:fld>
            <a:endParaRPr lang="en-US" smtClean="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bwMode="auto">
          <a:noFill/>
          <a:ln>
            <a:miter lim="800000"/>
            <a:headEnd/>
            <a:tailEnd/>
          </a:ln>
        </p:spPr>
        <p:txBody>
          <a:bodyPr wrap="square" lIns="91440" tIns="45720" rIns="91440" bIns="45720" numCol="1" anchorCtr="0" compatLnSpc="1">
            <a:prstTxWarp prst="textNoShape">
              <a:avLst/>
            </a:prstTxWarp>
          </a:bodyPr>
          <a:lstStyle/>
          <a:p>
            <a:r>
              <a:rPr lang="en-US" sz="3200" dirty="0" smtClean="0">
                <a:latin typeface="Century Gothic" pitchFamily="-108" charset="0"/>
                <a:ea typeface="ＭＳ Ｐゴシック" pitchFamily="-108" charset="-128"/>
              </a:rPr>
              <a:t>Tier 1 Funding Approach</a:t>
            </a:r>
          </a:p>
        </p:txBody>
      </p:sp>
      <p:sp>
        <p:nvSpPr>
          <p:cNvPr id="5124" name="Slide Number Placeholder 3"/>
          <p:cNvSpPr>
            <a:spLocks noGrp="1"/>
          </p:cNvSpPr>
          <p:nvPr>
            <p:ph type="sldNum" sz="quarter" idx="10"/>
          </p:nvPr>
        </p:nvSpPr>
        <p:spPr bwMode="auto">
          <a:noFill/>
          <a:ln>
            <a:miter lim="800000"/>
            <a:headEnd/>
            <a:tailEnd/>
          </a:ln>
        </p:spPr>
        <p:txBody>
          <a:bodyPr/>
          <a:lstStyle/>
          <a:p>
            <a:fld id="{7EA85E61-65BB-4D1B-9988-E6238E6042FA}" type="slidenum">
              <a:rPr lang="en-US" smtClean="0"/>
              <a:pPr/>
              <a:t>4</a:t>
            </a:fld>
            <a:endParaRPr lang="en-US" smtClean="0"/>
          </a:p>
        </p:txBody>
      </p:sp>
      <p:sp>
        <p:nvSpPr>
          <p:cNvPr id="6" name="Rectangle 5"/>
          <p:cNvSpPr/>
          <p:nvPr/>
        </p:nvSpPr>
        <p:spPr>
          <a:xfrm>
            <a:off x="457200" y="1674674"/>
            <a:ext cx="8534400" cy="3011081"/>
          </a:xfrm>
          <a:prstGeom prst="rect">
            <a:avLst/>
          </a:prstGeom>
        </p:spPr>
        <p:txBody>
          <a:bodyPr wrap="square">
            <a:spAutoFit/>
          </a:bodyPr>
          <a:lstStyle/>
          <a:p>
            <a:pPr marL="341313" indent="-341313" eaLnBrk="0" hangingPunct="0">
              <a:spcBef>
                <a:spcPts val="725"/>
              </a:spcBef>
              <a:spcAft>
                <a:spcPts val="600"/>
              </a:spcAft>
              <a:buSzPct val="80000"/>
              <a:buFont typeface="Wingdings" charset="2"/>
              <a:buChar char="§"/>
            </a:pPr>
            <a:r>
              <a:rPr lang="en-US" sz="2800" dirty="0" smtClean="0">
                <a:latin typeface="Century Gothic" pitchFamily="-108" charset="0"/>
                <a:cs typeface="Century Gothic"/>
              </a:rPr>
              <a:t>Quick delivery and can be completed in a single year</a:t>
            </a:r>
          </a:p>
          <a:p>
            <a:pPr marL="341313" lvl="0" indent="-341313" eaLnBrk="0" hangingPunct="0">
              <a:spcBef>
                <a:spcPts val="725"/>
              </a:spcBef>
              <a:spcAft>
                <a:spcPts val="600"/>
              </a:spcAft>
              <a:buSzPct val="80000"/>
              <a:buFont typeface="Wingdings" charset="2"/>
              <a:buChar char="§"/>
            </a:pPr>
            <a:r>
              <a:rPr lang="en-US" sz="2800" dirty="0" smtClean="0">
                <a:latin typeface="Century Gothic" pitchFamily="-108" charset="0"/>
                <a:cs typeface="Century Gothic"/>
              </a:rPr>
              <a:t>Focused on more visible forms of pollutants (trash) and landscape runoff</a:t>
            </a:r>
          </a:p>
          <a:p>
            <a:pPr marL="341313" lvl="0" indent="-341313" eaLnBrk="0" hangingPunct="0">
              <a:spcBef>
                <a:spcPts val="725"/>
              </a:spcBef>
              <a:spcAft>
                <a:spcPts val="600"/>
              </a:spcAft>
              <a:buSzPct val="80000"/>
              <a:buFont typeface="Wingdings" charset="2"/>
              <a:buChar char="§"/>
            </a:pPr>
            <a:r>
              <a:rPr lang="en-US" sz="2800" dirty="0" smtClean="0">
                <a:latin typeface="Century Gothic" pitchFamily="-108" charset="0"/>
                <a:cs typeface="Century Gothic"/>
              </a:rPr>
              <a:t>$100,000 cap per project; maximum $500,000 available per agency</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bwMode="auto">
          <a:noFill/>
          <a:ln>
            <a:miter lim="800000"/>
            <a:headEnd/>
            <a:tailEnd/>
          </a:ln>
        </p:spPr>
        <p:txBody>
          <a:bodyPr wrap="square" lIns="91440" tIns="45720" rIns="91440" bIns="45720" numCol="1" anchorCtr="0" compatLnSpc="1">
            <a:prstTxWarp prst="textNoShape">
              <a:avLst/>
            </a:prstTxWarp>
          </a:bodyPr>
          <a:lstStyle/>
          <a:p>
            <a:r>
              <a:rPr lang="en-US" sz="3200" dirty="0" smtClean="0">
                <a:latin typeface="Century Gothic" pitchFamily="-108" charset="0"/>
                <a:ea typeface="ＭＳ Ｐゴシック" pitchFamily="-108" charset="-128"/>
              </a:rPr>
              <a:t>Summary of Tier 1 Call for Projects</a:t>
            </a:r>
          </a:p>
        </p:txBody>
      </p:sp>
      <p:sp>
        <p:nvSpPr>
          <p:cNvPr id="5" name="Slide Number Placeholder 3"/>
          <p:cNvSpPr>
            <a:spLocks noGrp="1"/>
          </p:cNvSpPr>
          <p:nvPr>
            <p:ph type="sldNum" sz="quarter" idx="10"/>
          </p:nvPr>
        </p:nvSpPr>
        <p:spPr bwMode="auto">
          <a:xfrm>
            <a:off x="6858000" y="6356350"/>
            <a:ext cx="2133600" cy="365125"/>
          </a:xfrm>
          <a:noFill/>
          <a:ln>
            <a:miter lim="800000"/>
            <a:headEnd/>
            <a:tailEnd/>
          </a:ln>
        </p:spPr>
        <p:txBody>
          <a:bodyPr/>
          <a:lstStyle/>
          <a:p>
            <a:fld id="{319B447C-786A-4AD3-B283-5C395F58E727}" type="slidenum">
              <a:rPr lang="en-US" smtClean="0"/>
              <a:pPr/>
              <a:t>5</a:t>
            </a:fld>
            <a:endParaRPr lang="en-US" dirty="0" smtClean="0"/>
          </a:p>
        </p:txBody>
      </p:sp>
      <p:sp>
        <p:nvSpPr>
          <p:cNvPr id="7" name="Content Placeholder 2"/>
          <p:cNvSpPr>
            <a:spLocks noGrp="1"/>
          </p:cNvSpPr>
          <p:nvPr>
            <p:ph idx="1"/>
          </p:nvPr>
        </p:nvSpPr>
        <p:spPr>
          <a:xfrm>
            <a:off x="457200" y="1723032"/>
            <a:ext cx="8229600" cy="4525963"/>
          </a:xfrm>
        </p:spPr>
        <p:txBody>
          <a:bodyPr>
            <a:noAutofit/>
          </a:bodyPr>
          <a:lstStyle/>
          <a:p>
            <a:pPr>
              <a:spcBef>
                <a:spcPts val="1400"/>
              </a:spcBef>
            </a:pPr>
            <a:r>
              <a:rPr lang="en-US" sz="2800" dirty="0" smtClean="0">
                <a:solidFill>
                  <a:schemeClr val="tx1"/>
                </a:solidFill>
              </a:rPr>
              <a:t>Call for projects February 18 – April 18, 2011</a:t>
            </a:r>
          </a:p>
          <a:p>
            <a:pPr lvl="0">
              <a:spcBef>
                <a:spcPts val="1400"/>
              </a:spcBef>
            </a:pPr>
            <a:r>
              <a:rPr lang="en-US" sz="2800" dirty="0" smtClean="0">
                <a:solidFill>
                  <a:schemeClr val="tx1"/>
                </a:solidFill>
              </a:rPr>
              <a:t>47 Total applications</a:t>
            </a:r>
          </a:p>
          <a:p>
            <a:pPr marL="342900" lvl="1" indent="-342900">
              <a:spcBef>
                <a:spcPts val="1400"/>
              </a:spcBef>
            </a:pPr>
            <a:r>
              <a:rPr lang="en-US" sz="2800" smtClean="0">
                <a:solidFill>
                  <a:schemeClr val="tx1"/>
                </a:solidFill>
              </a:rPr>
              <a:t>Recommended </a:t>
            </a:r>
            <a:r>
              <a:rPr lang="en-US" sz="2800" dirty="0" smtClean="0">
                <a:solidFill>
                  <a:schemeClr val="tx1"/>
                </a:solidFill>
              </a:rPr>
              <a:t>funding for 34 projects - $2,861,786 total recommended funding</a:t>
            </a:r>
          </a:p>
          <a:p>
            <a:pPr marL="342900" lvl="1" indent="-342900">
              <a:spcBef>
                <a:spcPts val="1400"/>
              </a:spcBef>
            </a:pPr>
            <a:endParaRPr lang="en-US" sz="2800" dirty="0" smtClean="0">
              <a:solidFill>
                <a:schemeClr val="tx1"/>
              </a:solidFill>
            </a:endParaRPr>
          </a:p>
          <a:p>
            <a:pPr lvl="1">
              <a:spcBef>
                <a:spcPts val="1400"/>
              </a:spcBef>
              <a:buNone/>
            </a:pPr>
            <a:endParaRPr lang="en-US" sz="2400" dirty="0" smtClean="0">
              <a:solidFill>
                <a:schemeClr val="tx1"/>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marL="530225" indent="-530225">
              <a:spcBef>
                <a:spcPts val="725"/>
              </a:spcBef>
              <a:spcAft>
                <a:spcPts val="600"/>
              </a:spcAft>
            </a:pPr>
            <a:r>
              <a:rPr lang="en-US" sz="3200" dirty="0" smtClean="0">
                <a:latin typeface="Century Gothic" pitchFamily="-108" charset="0"/>
                <a:ea typeface="ＭＳ Ｐゴシック" pitchFamily="-108" charset="-128"/>
              </a:rPr>
              <a:t>August 2011 Board of Directors Actions</a:t>
            </a:r>
          </a:p>
        </p:txBody>
      </p:sp>
      <p:sp>
        <p:nvSpPr>
          <p:cNvPr id="3" name="Text Placeholder 2"/>
          <p:cNvSpPr>
            <a:spLocks noGrp="1"/>
          </p:cNvSpPr>
          <p:nvPr>
            <p:ph idx="1"/>
          </p:nvPr>
        </p:nvSpPr>
        <p:spPr/>
        <p:txBody>
          <a:bodyPr>
            <a:normAutofit/>
          </a:bodyPr>
          <a:lstStyle/>
          <a:p>
            <a:r>
              <a:rPr lang="en-US" sz="2800" dirty="0" smtClean="0">
                <a:solidFill>
                  <a:schemeClr val="tx1"/>
                </a:solidFill>
              </a:rPr>
              <a:t>Approved Tier 1 programming recommendations for M2 Environmental Cleanup Program</a:t>
            </a:r>
          </a:p>
          <a:p>
            <a:pPr>
              <a:lnSpc>
                <a:spcPts val="1000"/>
              </a:lnSpc>
            </a:pPr>
            <a:endParaRPr lang="en-US" sz="2800" dirty="0" smtClean="0">
              <a:solidFill>
                <a:schemeClr val="tx1"/>
              </a:solidFill>
            </a:endParaRPr>
          </a:p>
          <a:p>
            <a:r>
              <a:rPr lang="en-US" sz="2800" dirty="0" smtClean="0">
                <a:solidFill>
                  <a:schemeClr val="tx1"/>
                </a:solidFill>
              </a:rPr>
              <a:t>Authorized allocation of funds through the Comprehensive Transportation Funding Program master funding agreement</a:t>
            </a:r>
          </a:p>
        </p:txBody>
      </p:sp>
      <p:sp>
        <p:nvSpPr>
          <p:cNvPr id="4" name="Slide Number Placeholder 5"/>
          <p:cNvSpPr txBox="1">
            <a:spLocks/>
          </p:cNvSpPr>
          <p:nvPr/>
        </p:nvSpPr>
        <p:spPr>
          <a:xfrm>
            <a:off x="8333936" y="6477000"/>
            <a:ext cx="733864" cy="274320"/>
          </a:xfrm>
          <a:prstGeom prst="rect">
            <a:avLst/>
          </a:prstGeom>
        </p:spPr>
        <p:txBody>
          <a:bodyPr vert="horz" bIns="0" rtlCol="0" anchor="b"/>
          <a:lstStyle>
            <a:lvl1pPr>
              <a:defRPr sz="1600" b="1"/>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307EA671-97DF-467F-927D-DEBCDD316EFA}" type="slidenum">
              <a:rPr kumimoji="0" lang="en-US" sz="1800" b="0" i="0" u="none" strike="noStrike" kern="1200" cap="none" spc="0" normalizeH="0" baseline="0" noProof="0" smtClean="0">
                <a:ln>
                  <a:noFill/>
                </a:ln>
                <a:solidFill>
                  <a:srgbClr val="595959"/>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800" b="0" i="0" u="none" strike="noStrike" kern="1200" cap="none" spc="0" normalizeH="0" baseline="0" noProof="0" dirty="0">
              <a:ln>
                <a:noFill/>
              </a:ln>
              <a:solidFill>
                <a:srgbClr val="595959"/>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bwMode="auto">
          <a:noFill/>
          <a:ln>
            <a:miter lim="800000"/>
            <a:headEnd/>
            <a:tailEnd/>
          </a:ln>
        </p:spPr>
        <p:txBody>
          <a:bodyPr wrap="square" lIns="91440" tIns="45720" rIns="91440" bIns="45720" numCol="1" anchorCtr="0" compatLnSpc="1">
            <a:prstTxWarp prst="textNoShape">
              <a:avLst/>
            </a:prstTxWarp>
          </a:bodyPr>
          <a:lstStyle/>
          <a:p>
            <a:r>
              <a:rPr lang="en-US" sz="2900" dirty="0" smtClean="0">
                <a:latin typeface="Century Gothic" pitchFamily="-108" charset="0"/>
                <a:ea typeface="ＭＳ Ｐゴシック" pitchFamily="-108" charset="-128"/>
              </a:rPr>
              <a:t>Summary of Tier 1 Call for Projects</a:t>
            </a:r>
          </a:p>
        </p:txBody>
      </p:sp>
      <p:sp>
        <p:nvSpPr>
          <p:cNvPr id="5" name="Slide Number Placeholder 3"/>
          <p:cNvSpPr>
            <a:spLocks noGrp="1"/>
          </p:cNvSpPr>
          <p:nvPr>
            <p:ph type="sldNum" sz="quarter" idx="10"/>
          </p:nvPr>
        </p:nvSpPr>
        <p:spPr bwMode="auto">
          <a:xfrm>
            <a:off x="6885296" y="6356350"/>
            <a:ext cx="2133600" cy="365125"/>
          </a:xfrm>
          <a:noFill/>
          <a:ln>
            <a:miter lim="800000"/>
            <a:headEnd/>
            <a:tailEnd/>
          </a:ln>
        </p:spPr>
        <p:txBody>
          <a:bodyPr/>
          <a:lstStyle/>
          <a:p>
            <a:fld id="{319B447C-786A-4AD3-B283-5C395F58E727}" type="slidenum">
              <a:rPr lang="en-US" smtClean="0"/>
              <a:pPr/>
              <a:t>7</a:t>
            </a:fld>
            <a:endParaRPr lang="en-US" dirty="0" smtClean="0"/>
          </a:p>
        </p:txBody>
      </p:sp>
      <p:sp>
        <p:nvSpPr>
          <p:cNvPr id="7" name="Content Placeholder 2"/>
          <p:cNvSpPr>
            <a:spLocks noGrp="1"/>
          </p:cNvSpPr>
          <p:nvPr>
            <p:ph idx="1"/>
          </p:nvPr>
        </p:nvSpPr>
        <p:spPr>
          <a:xfrm>
            <a:off x="218364" y="1323833"/>
            <a:ext cx="8773236" cy="4525963"/>
          </a:xfrm>
        </p:spPr>
        <p:txBody>
          <a:bodyPr>
            <a:noAutofit/>
          </a:bodyPr>
          <a:lstStyle/>
          <a:p>
            <a:pPr>
              <a:spcBef>
                <a:spcPts val="1400"/>
              </a:spcBef>
              <a:buNone/>
            </a:pPr>
            <a:r>
              <a:rPr lang="en-US" sz="2800" dirty="0" smtClean="0">
                <a:solidFill>
                  <a:schemeClr val="tx1"/>
                </a:solidFill>
              </a:rPr>
              <a:t>Projects Included: </a:t>
            </a:r>
          </a:p>
          <a:p>
            <a:pPr lvl="1">
              <a:spcBef>
                <a:spcPts val="1400"/>
              </a:spcBef>
            </a:pPr>
            <a:r>
              <a:rPr lang="en-US" sz="2800" dirty="0" smtClean="0">
                <a:solidFill>
                  <a:schemeClr val="tx1"/>
                </a:solidFill>
              </a:rPr>
              <a:t>Automatic Retractable Screens </a:t>
            </a:r>
          </a:p>
          <a:p>
            <a:pPr lvl="1">
              <a:spcBef>
                <a:spcPts val="1400"/>
              </a:spcBef>
            </a:pPr>
            <a:r>
              <a:rPr lang="en-US" sz="2800" dirty="0" smtClean="0">
                <a:solidFill>
                  <a:schemeClr val="tx1"/>
                </a:solidFill>
              </a:rPr>
              <a:t>Continuous Deflection Separators</a:t>
            </a:r>
          </a:p>
          <a:p>
            <a:pPr lvl="1">
              <a:spcBef>
                <a:spcPts val="1400"/>
              </a:spcBef>
            </a:pPr>
            <a:r>
              <a:rPr lang="en-US" sz="2800" dirty="0" smtClean="0">
                <a:solidFill>
                  <a:schemeClr val="tx1"/>
                </a:solidFill>
              </a:rPr>
              <a:t>Linear Radial Gross Solid Removal Devices</a:t>
            </a:r>
          </a:p>
          <a:p>
            <a:pPr lvl="1">
              <a:spcBef>
                <a:spcPts val="1400"/>
              </a:spcBef>
            </a:pPr>
            <a:r>
              <a:rPr lang="en-US" sz="2800" dirty="0" smtClean="0">
                <a:solidFill>
                  <a:schemeClr val="tx1"/>
                </a:solidFill>
              </a:rPr>
              <a:t>Retrofit irrigation systems to reduce runoff</a:t>
            </a:r>
          </a:p>
          <a:p>
            <a:pPr lvl="1">
              <a:spcBef>
                <a:spcPts val="1400"/>
              </a:spcBef>
            </a:pPr>
            <a:r>
              <a:rPr lang="en-US" sz="2800" dirty="0" smtClean="0">
                <a:solidFill>
                  <a:schemeClr val="tx1"/>
                </a:solidFill>
              </a:rPr>
              <a:t>Marina Trash Skimmer   </a:t>
            </a:r>
          </a:p>
          <a:p>
            <a:pPr lvl="1">
              <a:spcBef>
                <a:spcPts val="1400"/>
              </a:spcBef>
            </a:pPr>
            <a:endParaRPr lang="en-US" sz="2400" dirty="0" smtClean="0">
              <a:solidFill>
                <a:schemeClr val="tx1"/>
              </a:solidFill>
            </a:endParaRPr>
          </a:p>
          <a:p>
            <a:pPr lvl="1">
              <a:spcBef>
                <a:spcPts val="1400"/>
              </a:spcBef>
            </a:pPr>
            <a:endParaRPr lang="en-US" sz="2400" dirty="0" smtClean="0">
              <a:solidFill>
                <a:schemeClr val="tx1"/>
              </a:solidFill>
            </a:endParaRPr>
          </a:p>
          <a:p>
            <a:pPr lvl="0">
              <a:spcBef>
                <a:spcPts val="1400"/>
              </a:spcBef>
              <a:buNone/>
            </a:pPr>
            <a:endParaRPr lang="en-US" sz="2800" dirty="0" smtClean="0">
              <a:solidFill>
                <a:schemeClr val="tx1"/>
              </a:solidFill>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bwMode="auto">
          <a:noFill/>
          <a:ln>
            <a:miter lim="800000"/>
            <a:headEnd/>
            <a:tailEnd/>
          </a:ln>
        </p:spPr>
        <p:txBody>
          <a:bodyPr wrap="square" lIns="91440" tIns="45720" rIns="91440" bIns="45720" numCol="1" anchorCtr="0" compatLnSpc="1">
            <a:prstTxWarp prst="textNoShape">
              <a:avLst/>
            </a:prstTxWarp>
          </a:bodyPr>
          <a:lstStyle/>
          <a:p>
            <a:r>
              <a:rPr lang="en-US" sz="2900" dirty="0" smtClean="0">
                <a:latin typeface="Century Gothic" pitchFamily="-108" charset="0"/>
                <a:ea typeface="ＭＳ Ｐゴシック" pitchFamily="-108" charset="-128"/>
              </a:rPr>
              <a:t>Summary of Tier 1 Call for Projects</a:t>
            </a:r>
          </a:p>
        </p:txBody>
      </p:sp>
      <p:sp>
        <p:nvSpPr>
          <p:cNvPr id="5" name="Slide Number Placeholder 3"/>
          <p:cNvSpPr>
            <a:spLocks noGrp="1"/>
          </p:cNvSpPr>
          <p:nvPr>
            <p:ph type="sldNum" sz="quarter" idx="10"/>
          </p:nvPr>
        </p:nvSpPr>
        <p:spPr bwMode="auto">
          <a:xfrm>
            <a:off x="6885296" y="6356350"/>
            <a:ext cx="2133600" cy="365125"/>
          </a:xfrm>
          <a:noFill/>
          <a:ln>
            <a:miter lim="800000"/>
            <a:headEnd/>
            <a:tailEnd/>
          </a:ln>
        </p:spPr>
        <p:txBody>
          <a:bodyPr/>
          <a:lstStyle/>
          <a:p>
            <a:fld id="{319B447C-786A-4AD3-B283-5C395F58E727}" type="slidenum">
              <a:rPr lang="en-US" smtClean="0"/>
              <a:pPr/>
              <a:t>8</a:t>
            </a:fld>
            <a:endParaRPr lang="en-US" dirty="0" smtClean="0"/>
          </a:p>
        </p:txBody>
      </p:sp>
      <p:sp>
        <p:nvSpPr>
          <p:cNvPr id="7" name="Content Placeholder 2"/>
          <p:cNvSpPr>
            <a:spLocks noGrp="1"/>
          </p:cNvSpPr>
          <p:nvPr>
            <p:ph idx="1"/>
          </p:nvPr>
        </p:nvSpPr>
        <p:spPr>
          <a:xfrm>
            <a:off x="218364" y="1323833"/>
            <a:ext cx="8773236" cy="4525963"/>
          </a:xfrm>
        </p:spPr>
        <p:txBody>
          <a:bodyPr>
            <a:noAutofit/>
          </a:bodyPr>
          <a:lstStyle/>
          <a:p>
            <a:pPr marL="285750" lvl="1">
              <a:spcBef>
                <a:spcPts val="1400"/>
              </a:spcBef>
              <a:buNone/>
            </a:pPr>
            <a:r>
              <a:rPr lang="en-US" sz="2400" dirty="0" smtClean="0">
                <a:solidFill>
                  <a:schemeClr val="tx1"/>
                </a:solidFill>
              </a:rPr>
              <a:t>         </a:t>
            </a:r>
            <a:r>
              <a:rPr lang="en-US" sz="2400" dirty="0" smtClean="0">
                <a:solidFill>
                  <a:schemeClr val="tx1"/>
                </a:solidFill>
                <a:latin typeface="Arial" pitchFamily="34" charset="0"/>
                <a:cs typeface="Arial" pitchFamily="34" charset="0"/>
              </a:rPr>
              <a:t>Automatic Retractable Screen</a:t>
            </a:r>
          </a:p>
          <a:p>
            <a:pPr lvl="1">
              <a:spcBef>
                <a:spcPts val="1400"/>
              </a:spcBef>
            </a:pPr>
            <a:endParaRPr lang="en-US" sz="2400" dirty="0" smtClean="0">
              <a:solidFill>
                <a:schemeClr val="tx1"/>
              </a:solidFill>
            </a:endParaRPr>
          </a:p>
          <a:p>
            <a:pPr lvl="0">
              <a:spcBef>
                <a:spcPts val="1400"/>
              </a:spcBef>
              <a:buNone/>
            </a:pPr>
            <a:endParaRPr lang="en-US" sz="2800" dirty="0" smtClean="0">
              <a:solidFill>
                <a:schemeClr val="tx1"/>
              </a:solidFill>
            </a:endParaRPr>
          </a:p>
        </p:txBody>
      </p:sp>
      <p:pic>
        <p:nvPicPr>
          <p:cNvPr id="8" name="Picture 3"/>
          <p:cNvPicPr>
            <a:picLocks noChangeAspect="1" noChangeArrowheads="1"/>
          </p:cNvPicPr>
          <p:nvPr/>
        </p:nvPicPr>
        <p:blipFill>
          <a:blip r:embed="rId3" cstate="print"/>
          <a:srcRect l="21875" t="18750" r="15000" b="51563"/>
          <a:stretch>
            <a:fillRect/>
          </a:stretch>
        </p:blipFill>
        <p:spPr bwMode="auto">
          <a:xfrm>
            <a:off x="218364" y="1766696"/>
            <a:ext cx="4865427" cy="2398871"/>
          </a:xfrm>
          <a:prstGeom prst="rect">
            <a:avLst/>
          </a:prstGeom>
          <a:noFill/>
          <a:ln w="9525">
            <a:noFill/>
            <a:miter lim="800000"/>
            <a:headEnd/>
            <a:tailEnd/>
          </a:ln>
        </p:spPr>
      </p:pic>
      <p:pic>
        <p:nvPicPr>
          <p:cNvPr id="11" name="Picture 4"/>
          <p:cNvPicPr>
            <a:picLocks noChangeAspect="1" noChangeArrowheads="1"/>
          </p:cNvPicPr>
          <p:nvPr/>
        </p:nvPicPr>
        <p:blipFill>
          <a:blip r:embed="rId4" cstate="print"/>
          <a:srcRect l="21250" t="29688" r="18750" b="28125"/>
          <a:stretch>
            <a:fillRect/>
          </a:stretch>
        </p:blipFill>
        <p:spPr bwMode="auto">
          <a:xfrm>
            <a:off x="3505200" y="4165568"/>
            <a:ext cx="5181600" cy="255590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bwMode="auto">
          <a:noFill/>
          <a:ln>
            <a:miter lim="800000"/>
            <a:headEnd/>
            <a:tailEnd/>
          </a:ln>
        </p:spPr>
        <p:txBody>
          <a:bodyPr wrap="square" lIns="91440" tIns="45720" rIns="91440" bIns="45720" numCol="1" anchorCtr="0" compatLnSpc="1">
            <a:prstTxWarp prst="textNoShape">
              <a:avLst/>
            </a:prstTxWarp>
          </a:bodyPr>
          <a:lstStyle/>
          <a:p>
            <a:r>
              <a:rPr lang="en-US" sz="2900" dirty="0" smtClean="0">
                <a:latin typeface="Century Gothic" pitchFamily="-108" charset="0"/>
                <a:ea typeface="ＭＳ Ｐゴシック" pitchFamily="-108" charset="-128"/>
              </a:rPr>
              <a:t>Summary of Tier 1 Call for Projects</a:t>
            </a:r>
          </a:p>
        </p:txBody>
      </p:sp>
      <p:sp>
        <p:nvSpPr>
          <p:cNvPr id="5" name="Slide Number Placeholder 3"/>
          <p:cNvSpPr>
            <a:spLocks noGrp="1"/>
          </p:cNvSpPr>
          <p:nvPr>
            <p:ph type="sldNum" sz="quarter" idx="10"/>
          </p:nvPr>
        </p:nvSpPr>
        <p:spPr bwMode="auto">
          <a:xfrm>
            <a:off x="6885296" y="6356350"/>
            <a:ext cx="2133600" cy="365125"/>
          </a:xfrm>
          <a:noFill/>
          <a:ln>
            <a:miter lim="800000"/>
            <a:headEnd/>
            <a:tailEnd/>
          </a:ln>
        </p:spPr>
        <p:txBody>
          <a:bodyPr/>
          <a:lstStyle/>
          <a:p>
            <a:fld id="{319B447C-786A-4AD3-B283-5C395F58E727}" type="slidenum">
              <a:rPr lang="en-US" smtClean="0"/>
              <a:pPr/>
              <a:t>9</a:t>
            </a:fld>
            <a:endParaRPr lang="en-US" dirty="0" smtClean="0"/>
          </a:p>
        </p:txBody>
      </p:sp>
      <p:sp>
        <p:nvSpPr>
          <p:cNvPr id="7" name="Content Placeholder 2"/>
          <p:cNvSpPr>
            <a:spLocks noGrp="1"/>
          </p:cNvSpPr>
          <p:nvPr>
            <p:ph idx="1"/>
          </p:nvPr>
        </p:nvSpPr>
        <p:spPr>
          <a:xfrm>
            <a:off x="218364" y="1323833"/>
            <a:ext cx="8773236" cy="4525963"/>
          </a:xfrm>
        </p:spPr>
        <p:txBody>
          <a:bodyPr>
            <a:noAutofit/>
          </a:bodyPr>
          <a:lstStyle/>
          <a:p>
            <a:pPr marL="285750" lvl="1">
              <a:spcBef>
                <a:spcPts val="1400"/>
              </a:spcBef>
              <a:buNone/>
            </a:pPr>
            <a:r>
              <a:rPr lang="en-US" sz="2400" dirty="0" smtClean="0">
                <a:solidFill>
                  <a:schemeClr val="tx1"/>
                </a:solidFill>
                <a:latin typeface="Arial" pitchFamily="34" charset="0"/>
                <a:cs typeface="Arial" pitchFamily="34" charset="0"/>
              </a:rPr>
              <a:t> Continuous Deflection Separator</a:t>
            </a:r>
          </a:p>
          <a:p>
            <a:pPr lvl="1">
              <a:spcBef>
                <a:spcPts val="1400"/>
              </a:spcBef>
            </a:pPr>
            <a:endParaRPr lang="en-US" sz="2400" dirty="0" smtClean="0">
              <a:solidFill>
                <a:schemeClr val="tx1"/>
              </a:solidFill>
            </a:endParaRPr>
          </a:p>
          <a:p>
            <a:pPr lvl="0">
              <a:spcBef>
                <a:spcPts val="1400"/>
              </a:spcBef>
              <a:buNone/>
            </a:pPr>
            <a:endParaRPr lang="en-US" sz="2800" dirty="0" smtClean="0">
              <a:solidFill>
                <a:schemeClr val="tx1"/>
              </a:solidFill>
            </a:endParaRPr>
          </a:p>
        </p:txBody>
      </p:sp>
      <p:pic>
        <p:nvPicPr>
          <p:cNvPr id="8" name="Picture 2" descr="L:\PLANNING\Renewed Measure M - Water Quality Program\Tier 1 Call for Projects\City Applications\City Applications\Laguna Beach\5.31.11 IMG_0018.JPG"/>
          <p:cNvPicPr>
            <a:picLocks noChangeAspect="1" noChangeArrowheads="1"/>
          </p:cNvPicPr>
          <p:nvPr/>
        </p:nvPicPr>
        <p:blipFill>
          <a:blip r:embed="rId3" cstate="print"/>
          <a:srcRect/>
          <a:stretch>
            <a:fillRect/>
          </a:stretch>
        </p:blipFill>
        <p:spPr bwMode="auto">
          <a:xfrm>
            <a:off x="4730291" y="1790649"/>
            <a:ext cx="3225700" cy="2555996"/>
          </a:xfrm>
          <a:prstGeom prst="rect">
            <a:avLst/>
          </a:prstGeom>
          <a:noFill/>
        </p:spPr>
      </p:pic>
      <p:pic>
        <p:nvPicPr>
          <p:cNvPr id="9" name="Picture 3" descr="L:\PLANNING\Renewed Measure M - Water Quality Program\Tier 1 Call for Projects\City Applications\City Applications\Laguna Beach\5.31.11 10_1.jpg"/>
          <p:cNvPicPr>
            <a:picLocks noChangeAspect="1" noChangeArrowheads="1"/>
          </p:cNvPicPr>
          <p:nvPr/>
        </p:nvPicPr>
        <p:blipFill>
          <a:blip r:embed="rId4" cstate="print"/>
          <a:srcRect/>
          <a:stretch>
            <a:fillRect/>
          </a:stretch>
        </p:blipFill>
        <p:spPr bwMode="auto">
          <a:xfrm>
            <a:off x="2610907" y="4405623"/>
            <a:ext cx="3215185" cy="2411388"/>
          </a:xfrm>
          <a:prstGeom prst="rect">
            <a:avLst/>
          </a:prstGeom>
          <a:noFill/>
        </p:spPr>
      </p:pic>
      <p:pic>
        <p:nvPicPr>
          <p:cNvPr id="11" name="Picture 7"/>
          <p:cNvPicPr>
            <a:picLocks noChangeAspect="1" noChangeArrowheads="1"/>
          </p:cNvPicPr>
          <p:nvPr/>
        </p:nvPicPr>
        <p:blipFill>
          <a:blip r:embed="rId5" cstate="print"/>
          <a:srcRect/>
          <a:stretch>
            <a:fillRect/>
          </a:stretch>
        </p:blipFill>
        <p:spPr bwMode="auto">
          <a:xfrm>
            <a:off x="777921" y="1763352"/>
            <a:ext cx="3326093" cy="2555997"/>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900" dirty="0" smtClean="0">
                <a:latin typeface="Century Gothic" pitchFamily="-108" charset="0"/>
                <a:ea typeface="ＭＳ Ｐゴシック" pitchFamily="-108" charset="-128"/>
              </a:rPr>
              <a:t>Summary of Tier 1 Call </a:t>
            </a:r>
            <a:r>
              <a:rPr lang="en-US" sz="2900" smtClean="0">
                <a:latin typeface="Century Gothic" pitchFamily="-108" charset="0"/>
                <a:ea typeface="ＭＳ Ｐゴシック" pitchFamily="-108" charset="-128"/>
              </a:rPr>
              <a:t>for Projects</a:t>
            </a:r>
            <a:endParaRPr lang="en-US" sz="2900" dirty="0"/>
          </a:p>
        </p:txBody>
      </p:sp>
      <p:sp>
        <p:nvSpPr>
          <p:cNvPr id="4" name="Slide Number Placeholder 3"/>
          <p:cNvSpPr>
            <a:spLocks noGrp="1"/>
          </p:cNvSpPr>
          <p:nvPr>
            <p:ph type="sldNum" sz="quarter" idx="10"/>
          </p:nvPr>
        </p:nvSpPr>
        <p:spPr/>
        <p:txBody>
          <a:bodyPr/>
          <a:lstStyle/>
          <a:p>
            <a:pPr>
              <a:defRPr/>
            </a:pPr>
            <a:fld id="{48500D5C-A162-4B85-B94E-BF8F31FCBEC4}" type="slidenum">
              <a:rPr lang="en-US" smtClean="0"/>
              <a:pPr>
                <a:defRPr/>
              </a:pPr>
              <a:t>10</a:t>
            </a:fld>
            <a:endParaRPr lang="en-US" dirty="0"/>
          </a:p>
        </p:txBody>
      </p:sp>
      <p:sp>
        <p:nvSpPr>
          <p:cNvPr id="6" name="Rectangle 5"/>
          <p:cNvSpPr/>
          <p:nvPr/>
        </p:nvSpPr>
        <p:spPr>
          <a:xfrm>
            <a:off x="184245" y="1261020"/>
            <a:ext cx="8502555" cy="461665"/>
          </a:xfrm>
          <a:prstGeom prst="rect">
            <a:avLst/>
          </a:prstGeom>
        </p:spPr>
        <p:txBody>
          <a:bodyPr wrap="square">
            <a:spAutoFit/>
          </a:bodyPr>
          <a:lstStyle/>
          <a:p>
            <a:pPr lvl="1">
              <a:spcBef>
                <a:spcPts val="1400"/>
              </a:spcBef>
            </a:pPr>
            <a:r>
              <a:rPr lang="en-US" dirty="0" smtClean="0"/>
              <a:t>Linear Radial Gross Solid Removal Device</a:t>
            </a:r>
          </a:p>
        </p:txBody>
      </p:sp>
      <p:pic>
        <p:nvPicPr>
          <p:cNvPr id="11" name="Content Placeholder 10" descr="Lawn mower 001"/>
          <p:cNvPicPr>
            <a:picLocks noGrp="1"/>
          </p:cNvPicPr>
          <p:nvPr>
            <p:ph idx="1"/>
          </p:nvPr>
        </p:nvPicPr>
        <p:blipFill>
          <a:blip r:embed="rId2" cstate="print">
            <a:extLst>
              <a:ext uri="{28A0092B-C50C-407E-A947-70E740481C1C}">
                <a14:useLocalDpi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val="0"/>
              </a:ext>
            </a:extLst>
          </a:blip>
          <a:srcRect l="4546" t="8081" b="11111"/>
          <a:stretch>
            <a:fillRect/>
          </a:stretch>
        </p:blipFill>
        <p:spPr bwMode="auto">
          <a:xfrm>
            <a:off x="1555845" y="1937983"/>
            <a:ext cx="5861713" cy="4162566"/>
          </a:xfrm>
          <a:prstGeom prst="rect">
            <a:avLst/>
          </a:prstGeom>
          <a:noFill/>
          <a:extLst>
            <a:ext uri="{909E8E84-426E-40DD-AFC4-6F175D3DCCD1}">
              <a14:hiddenFill xmlns="" xmlns:wpc="http://schemas.microsoft.com/office/word/2010/wordprocessingCanvas" xmlns:mc="http://schemas.openxmlformats.org/markup-compatibility/2006" xmlns:o="urn:schemas-microsoft-com:office:office" xmlns:m="http://schemas.openxmlformats.org/officeDocument/2006/math" xmlns:v="urn:schemas-microsoft-com:vml" xmlns:wp14="http://schemas.microsoft.com/office/word/2010/wordprocessingDrawing" xmlns:wp="http://schemas.openxmlformats.org/drawingml/2006/wordprocessingDrawing" xmlns:w10="urn:schemas-microsoft-com:office:word" xmlns:w="http://schemas.openxmlformats.org/wordprocessingml/2006/main" xmlns:w14="http://schemas.microsoft.com/office/word/2010/wordml" xmlns:wpg="http://schemas.microsoft.com/office/word/2010/wordprocessingGroup" xmlns:wpi="http://schemas.microsoft.com/office/word/2010/wordprocessingInk" xmlns:wne="http://schemas.microsoft.com/office/word/2006/wordml" xmlns:wps="http://schemas.microsoft.com/office/word/2010/wordprocessingShape" xmlns:a14="http://schemas.microsoft.com/office/drawing/2010/main" xmlns:pic="http://schemas.openxmlformats.org/drawingml/2006/picture" xmlns:lc="http://schemas.openxmlformats.org/drawingml/2006/lockedCanvas">
                <a:solidFill>
                  <a:srgbClr val="FFFFFF"/>
                </a:solidFill>
              </a14:hiddenFill>
            </a:ext>
          </a:extLst>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bwMode="auto">
          <a:noFill/>
          <a:ln>
            <a:miter lim="800000"/>
            <a:headEnd/>
            <a:tailEnd/>
          </a:ln>
        </p:spPr>
        <p:txBody>
          <a:bodyPr wrap="square" lIns="91440" tIns="45720" rIns="91440" bIns="45720" numCol="1" anchorCtr="0" compatLnSpc="1">
            <a:prstTxWarp prst="textNoShape">
              <a:avLst/>
            </a:prstTxWarp>
          </a:bodyPr>
          <a:lstStyle/>
          <a:p>
            <a:r>
              <a:rPr lang="en-US" sz="2900" dirty="0" smtClean="0">
                <a:latin typeface="Century Gothic" pitchFamily="-108" charset="0"/>
                <a:ea typeface="ＭＳ Ｐゴシック" pitchFamily="-108" charset="-128"/>
              </a:rPr>
              <a:t>Summary of Tier 1 Call for Projects</a:t>
            </a:r>
          </a:p>
        </p:txBody>
      </p:sp>
      <p:sp>
        <p:nvSpPr>
          <p:cNvPr id="5" name="Slide Number Placeholder 3"/>
          <p:cNvSpPr>
            <a:spLocks noGrp="1"/>
          </p:cNvSpPr>
          <p:nvPr>
            <p:ph type="sldNum" sz="quarter" idx="10"/>
          </p:nvPr>
        </p:nvSpPr>
        <p:spPr bwMode="auto">
          <a:xfrm>
            <a:off x="6885296" y="6356350"/>
            <a:ext cx="2133600" cy="365125"/>
          </a:xfrm>
          <a:noFill/>
          <a:ln>
            <a:miter lim="800000"/>
            <a:headEnd/>
            <a:tailEnd/>
          </a:ln>
        </p:spPr>
        <p:txBody>
          <a:bodyPr/>
          <a:lstStyle/>
          <a:p>
            <a:fld id="{319B447C-786A-4AD3-B283-5C395F58E727}" type="slidenum">
              <a:rPr lang="en-US" smtClean="0"/>
              <a:pPr/>
              <a:t>11</a:t>
            </a:fld>
            <a:endParaRPr lang="en-US" dirty="0" smtClean="0"/>
          </a:p>
        </p:txBody>
      </p:sp>
      <p:sp>
        <p:nvSpPr>
          <p:cNvPr id="7" name="Content Placeholder 2"/>
          <p:cNvSpPr>
            <a:spLocks noGrp="1"/>
          </p:cNvSpPr>
          <p:nvPr>
            <p:ph idx="1"/>
          </p:nvPr>
        </p:nvSpPr>
        <p:spPr>
          <a:xfrm>
            <a:off x="218364" y="1323833"/>
            <a:ext cx="8773236" cy="4525963"/>
          </a:xfrm>
        </p:spPr>
        <p:txBody>
          <a:bodyPr>
            <a:noAutofit/>
          </a:bodyPr>
          <a:lstStyle/>
          <a:p>
            <a:pPr marL="285750" lvl="1">
              <a:spcBef>
                <a:spcPts val="1400"/>
              </a:spcBef>
              <a:buNone/>
            </a:pPr>
            <a:r>
              <a:rPr lang="en-US" sz="2400" dirty="0" smtClean="0">
                <a:solidFill>
                  <a:schemeClr val="tx1"/>
                </a:solidFill>
              </a:rPr>
              <a:t>	</a:t>
            </a:r>
            <a:r>
              <a:rPr lang="en-US" sz="2400" dirty="0" smtClean="0">
                <a:solidFill>
                  <a:schemeClr val="tx1"/>
                </a:solidFill>
                <a:latin typeface="Arial" pitchFamily="34" charset="0"/>
                <a:cs typeface="Arial" pitchFamily="34" charset="0"/>
              </a:rPr>
              <a:t>Marina Trash Skimmer   </a:t>
            </a:r>
          </a:p>
          <a:p>
            <a:pPr lvl="1">
              <a:spcBef>
                <a:spcPts val="1400"/>
              </a:spcBef>
            </a:pPr>
            <a:endParaRPr lang="en-US" sz="2400" dirty="0" smtClean="0">
              <a:solidFill>
                <a:schemeClr val="tx1"/>
              </a:solidFill>
            </a:endParaRPr>
          </a:p>
          <a:p>
            <a:pPr lvl="0">
              <a:spcBef>
                <a:spcPts val="1400"/>
              </a:spcBef>
              <a:buNone/>
            </a:pPr>
            <a:endParaRPr lang="en-US" sz="2800" dirty="0" smtClean="0">
              <a:solidFill>
                <a:schemeClr val="tx1"/>
              </a:solidFill>
            </a:endParaRPr>
          </a:p>
        </p:txBody>
      </p:sp>
      <p:pic>
        <p:nvPicPr>
          <p:cNvPr id="10" name="Picture 2" descr="L:\PLANNING\Renewed Measure M - Water Quality Program\Tier 1 Call for Projects\City Applications\City Applications\County of Orange\Marina Trash Skimmer\2009 SEPTEMBER 10 SKIMMER 008.jpg"/>
          <p:cNvPicPr>
            <a:picLocks noChangeAspect="1" noChangeArrowheads="1"/>
          </p:cNvPicPr>
          <p:nvPr/>
        </p:nvPicPr>
        <p:blipFill>
          <a:blip r:embed="rId3" cstate="print"/>
          <a:srcRect b="17573"/>
          <a:stretch>
            <a:fillRect/>
          </a:stretch>
        </p:blipFill>
        <p:spPr bwMode="auto">
          <a:xfrm>
            <a:off x="218363" y="2685951"/>
            <a:ext cx="4352034" cy="2690349"/>
          </a:xfrm>
          <a:prstGeom prst="rect">
            <a:avLst/>
          </a:prstGeom>
          <a:noFill/>
        </p:spPr>
      </p:pic>
      <p:pic>
        <p:nvPicPr>
          <p:cNvPr id="12" name="Picture 4" descr="L:\PLANNING\Renewed Measure M - Water Quality Program\Tier 1 Call for Projects\City Applications\City Applications\County of Orange\Marina Trash Skimmer\2011 JUNE 21 SKIMMER WBM 007.jpg"/>
          <p:cNvPicPr>
            <a:picLocks noChangeAspect="1" noChangeArrowheads="1"/>
          </p:cNvPicPr>
          <p:nvPr/>
        </p:nvPicPr>
        <p:blipFill>
          <a:blip r:embed="rId4" cstate="print"/>
          <a:srcRect/>
          <a:stretch>
            <a:fillRect/>
          </a:stretch>
        </p:blipFill>
        <p:spPr bwMode="auto">
          <a:xfrm>
            <a:off x="4872254" y="2604063"/>
            <a:ext cx="3814546" cy="2836626"/>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200" dirty="0" smtClean="0"/>
              <a:t>Next Steps</a:t>
            </a:r>
            <a:endParaRPr lang="en-US" sz="3200" dirty="0"/>
          </a:p>
        </p:txBody>
      </p:sp>
      <p:sp>
        <p:nvSpPr>
          <p:cNvPr id="3" name="Text Placeholder 2"/>
          <p:cNvSpPr>
            <a:spLocks noGrp="1"/>
          </p:cNvSpPr>
          <p:nvPr>
            <p:ph idx="1"/>
          </p:nvPr>
        </p:nvSpPr>
        <p:spPr/>
        <p:txBody>
          <a:bodyPr>
            <a:normAutofit/>
          </a:bodyPr>
          <a:lstStyle/>
          <a:p>
            <a:r>
              <a:rPr lang="en-US" sz="2800" dirty="0" smtClean="0">
                <a:solidFill>
                  <a:schemeClr val="tx1"/>
                </a:solidFill>
              </a:rPr>
              <a:t>Execute agreement letters with agencies </a:t>
            </a:r>
          </a:p>
          <a:p>
            <a:r>
              <a:rPr lang="en-US" sz="2800" dirty="0" smtClean="0">
                <a:solidFill>
                  <a:schemeClr val="tx1"/>
                </a:solidFill>
              </a:rPr>
              <a:t>Monitor project status through semi-annual review process </a:t>
            </a:r>
          </a:p>
          <a:p>
            <a:r>
              <a:rPr lang="en-US" sz="2800" dirty="0" smtClean="0">
                <a:solidFill>
                  <a:schemeClr val="tx1"/>
                </a:solidFill>
              </a:rPr>
              <a:t>Spring 2012 – issue next Tier 1 Call for Projects  </a:t>
            </a:r>
          </a:p>
          <a:p>
            <a:endParaRPr lang="en-US" sz="2000" dirty="0" smtClean="0">
              <a:solidFill>
                <a:schemeClr val="tx1"/>
              </a:solidFill>
            </a:endParaRPr>
          </a:p>
        </p:txBody>
      </p:sp>
      <p:sp>
        <p:nvSpPr>
          <p:cNvPr id="4" name="Slide Number Placeholder 5"/>
          <p:cNvSpPr txBox="1">
            <a:spLocks/>
          </p:cNvSpPr>
          <p:nvPr/>
        </p:nvSpPr>
        <p:spPr>
          <a:xfrm>
            <a:off x="8333936" y="6477000"/>
            <a:ext cx="733864" cy="274320"/>
          </a:xfrm>
          <a:prstGeom prst="rect">
            <a:avLst/>
          </a:prstGeom>
        </p:spPr>
        <p:txBody>
          <a:bodyPr vert="horz" bIns="0" rtlCol="0" anchor="b"/>
          <a:lstStyle>
            <a:lvl1pPr>
              <a:defRPr sz="1600" b="1"/>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307EA671-97DF-467F-927D-DEBCDD316EFA}" type="slidenum">
              <a:rPr kumimoji="0" lang="en-US" sz="1800" b="0" i="0" u="none" strike="noStrike" kern="1200" cap="none" spc="0" normalizeH="0" baseline="0" noProof="0" smtClean="0">
                <a:ln>
                  <a:noFill/>
                </a:ln>
                <a:solidFill>
                  <a:srgbClr val="595959"/>
                </a:solidFill>
                <a:effectLst/>
                <a:uLnTx/>
                <a:uFillTx/>
                <a:latin typeface="+mn-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800" b="0" i="0" u="none" strike="noStrike" kern="1200" cap="none" spc="0" normalizeH="0" baseline="0" noProof="0" dirty="0">
              <a:ln>
                <a:noFill/>
              </a:ln>
              <a:solidFill>
                <a:srgbClr val="595959"/>
              </a:solidFill>
              <a:effectLst/>
              <a:uLnTx/>
              <a:uFillTx/>
              <a:latin typeface="+mn-lt"/>
              <a:ea typeface="+mn-ea"/>
              <a:cs typeface="+mn-cs"/>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Final Template - 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
  <TotalTime>3174</TotalTime>
  <Words>956</Words>
  <Application>Microsoft Office PowerPoint</Application>
  <PresentationFormat>On-screen Show (4:3)</PresentationFormat>
  <Paragraphs>128</Paragraphs>
  <Slides>12</Slides>
  <Notes>9</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Final Template - E</vt:lpstr>
      <vt:lpstr>Measure M2 Environmental Cleanup Program Taxpayers Oversight Committee Aug 9, 2011</vt:lpstr>
      <vt:lpstr>Background</vt:lpstr>
      <vt:lpstr>May 2010 Board of Directors Actions</vt:lpstr>
      <vt:lpstr>Tier 1 Funding Approach</vt:lpstr>
      <vt:lpstr>Summary of Tier 1 Call for Projects</vt:lpstr>
      <vt:lpstr>August 2011 Board of Directors Actions</vt:lpstr>
      <vt:lpstr>Summary of Tier 1 Call for Projects</vt:lpstr>
      <vt:lpstr>Summary of Tier 1 Call for Projects</vt:lpstr>
      <vt:lpstr>Summary of Tier 1 Call for Projects</vt:lpstr>
      <vt:lpstr>Summary of Tier 1 Call for Projects</vt:lpstr>
      <vt:lpstr>Summary of Tier 1 Call for Projects</vt:lpstr>
      <vt:lpstr>Next Steps</vt:lpstr>
    </vt:vector>
  </TitlesOfParts>
  <Company>OCTA</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Renewed M Web Portal Improvements Underway</dc:title>
  <dc:creator>Ryan Armstrong</dc:creator>
  <cp:lastModifiedBy>kjimenez</cp:lastModifiedBy>
  <cp:revision>208</cp:revision>
  <dcterms:created xsi:type="dcterms:W3CDTF">2011-04-28T04:28:20Z</dcterms:created>
  <dcterms:modified xsi:type="dcterms:W3CDTF">2011-08-10T18:55:20Z</dcterms:modified>
</cp:coreProperties>
</file>